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</p:sldIdLst>
  <p:sldSz cy="6858000" cx="12192000"/>
  <p:notesSz cx="6858000" cy="9144000"/>
  <p:embeddedFontLst>
    <p:embeddedFont>
      <p:font typeface="Source Sans Pro Light"/>
      <p:regular r:id="rId30"/>
      <p:bold r:id="rId31"/>
      <p:italic r:id="rId32"/>
      <p:boldItalic r:id="rId33"/>
    </p:embeddedFont>
    <p:embeddedFont>
      <p:font typeface="Source Sans Pro SemiBold"/>
      <p:regular r:id="rId34"/>
      <p:bold r:id="rId35"/>
      <p:italic r:id="rId36"/>
      <p:boldItalic r:id="rId37"/>
    </p:embeddedFont>
    <p:embeddedFont>
      <p:font typeface="Montserrat"/>
      <p:regular r:id="rId38"/>
      <p:bold r:id="rId39"/>
      <p:italic r:id="rId40"/>
      <p:boldItalic r:id="rId41"/>
    </p:embeddedFont>
    <p:embeddedFont>
      <p:font typeface="Montserrat Light"/>
      <p:regular r:id="rId42"/>
      <p:bold r:id="rId43"/>
      <p:italic r:id="rId44"/>
      <p:boldItalic r:id="rId45"/>
    </p:embeddedFont>
    <p:embeddedFont>
      <p:font typeface="Source Sans Pro"/>
      <p:regular r:id="rId46"/>
      <p:bold r:id="rId47"/>
      <p:italic r:id="rId48"/>
      <p:boldItalic r:id="rId4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528">
          <p15:clr>
            <a:srgbClr val="9AA0A6"/>
          </p15:clr>
        </p15:guide>
        <p15:guide id="2" pos="7152">
          <p15:clr>
            <a:srgbClr val="9AA0A6"/>
          </p15:clr>
        </p15:guide>
        <p15:guide id="3" orient="horz" pos="230">
          <p15:clr>
            <a:srgbClr val="9AA0A6"/>
          </p15:clr>
        </p15:guide>
        <p15:guide id="4" orient="horz" pos="3891">
          <p15:clr>
            <a:srgbClr val="9AA0A6"/>
          </p15:clr>
        </p15:guide>
        <p15:guide id="5" orient="horz" pos="1150">
          <p15:clr>
            <a:srgbClr val="9AA0A6"/>
          </p15:clr>
        </p15:guide>
      </p15:sldGuideLst>
    </p:ext>
    <p:ext uri="http://customooxmlschemas.google.com/">
      <go:slidesCustomData xmlns:go="http://customooxmlschemas.google.com/" r:id="rId50" roundtripDataSignature="AMtx7mggunOIKflxgg3aTMydox0PkwF2v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28"/>
        <p:guide pos="7152"/>
        <p:guide pos="230" orient="horz"/>
        <p:guide pos="3891" orient="horz"/>
        <p:guide pos="115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-italic.fntdata"/><Relationship Id="rId42" Type="http://schemas.openxmlformats.org/officeDocument/2006/relationships/font" Target="fonts/MontserratLight-regular.fntdata"/><Relationship Id="rId41" Type="http://schemas.openxmlformats.org/officeDocument/2006/relationships/font" Target="fonts/Montserrat-boldItalic.fntdata"/><Relationship Id="rId44" Type="http://schemas.openxmlformats.org/officeDocument/2006/relationships/font" Target="fonts/MontserratLight-italic.fntdata"/><Relationship Id="rId43" Type="http://schemas.openxmlformats.org/officeDocument/2006/relationships/font" Target="fonts/MontserratLight-bold.fntdata"/><Relationship Id="rId46" Type="http://schemas.openxmlformats.org/officeDocument/2006/relationships/font" Target="fonts/SourceSansPro-regular.fntdata"/><Relationship Id="rId45" Type="http://schemas.openxmlformats.org/officeDocument/2006/relationships/font" Target="fonts/MontserratLight-boldItalic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font" Target="fonts/SourceSansPro-italic.fntdata"/><Relationship Id="rId47" Type="http://schemas.openxmlformats.org/officeDocument/2006/relationships/font" Target="fonts/SourceSansPro-bold.fntdata"/><Relationship Id="rId49" Type="http://schemas.openxmlformats.org/officeDocument/2006/relationships/font" Target="fonts/SourceSansPro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SourceSansProLight-bold.fntdata"/><Relationship Id="rId30" Type="http://schemas.openxmlformats.org/officeDocument/2006/relationships/font" Target="fonts/SourceSansProLight-regular.fntdata"/><Relationship Id="rId33" Type="http://schemas.openxmlformats.org/officeDocument/2006/relationships/font" Target="fonts/SourceSansProLight-boldItalic.fntdata"/><Relationship Id="rId32" Type="http://schemas.openxmlformats.org/officeDocument/2006/relationships/font" Target="fonts/SourceSansProLight-italic.fntdata"/><Relationship Id="rId35" Type="http://schemas.openxmlformats.org/officeDocument/2006/relationships/font" Target="fonts/SourceSansProSemiBold-bold.fntdata"/><Relationship Id="rId34" Type="http://schemas.openxmlformats.org/officeDocument/2006/relationships/font" Target="fonts/SourceSansProSemiBold-regular.fntdata"/><Relationship Id="rId37" Type="http://schemas.openxmlformats.org/officeDocument/2006/relationships/font" Target="fonts/SourceSansProSemiBold-boldItalic.fntdata"/><Relationship Id="rId36" Type="http://schemas.openxmlformats.org/officeDocument/2006/relationships/font" Target="fonts/SourceSansProSemiBold-italic.fntdata"/><Relationship Id="rId39" Type="http://schemas.openxmlformats.org/officeDocument/2006/relationships/font" Target="fonts/Montserrat-bold.fntdata"/><Relationship Id="rId38" Type="http://schemas.openxmlformats.org/officeDocument/2006/relationships/font" Target="fonts/Montserrat-regular.fnt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0" Type="http://customschemas.google.com/relationships/presentationmetadata" Target="meta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p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8" name="Google Shape;178;p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9" name="Google Shape;249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7" name="Google Shape;257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5" name="Google Shape;265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3" name="Google Shape;273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0" name="Google Shape;280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8" name="Google Shape;288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7" name="Google Shape;297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4" name="Google Shape;304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2" name="Google Shape;312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2" name="Google Shape;322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c5fec08889_0_9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gc5fec08889_0_9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5" name="Google Shape;185;gc5fec08889_0_9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9" name="Google Shape;329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7" name="Google Shape;337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5" name="Google Shape;345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3" name="Google Shape;353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p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3" name="Google Shape;193;p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1" name="Google Shape;20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9" name="Google Shape;20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p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8" name="Google Shape;218;p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5" name="Google Shape;22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3" name="Google Shape;233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2" name="Google Shape;242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5"/>
          <p:cNvSpPr txBox="1"/>
          <p:nvPr>
            <p:ph type="title"/>
          </p:nvPr>
        </p:nvSpPr>
        <p:spPr>
          <a:xfrm>
            <a:off x="838200" y="685025"/>
            <a:ext cx="10515600" cy="52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7" name="Google Shape;17;p25"/>
          <p:cNvSpPr txBox="1"/>
          <p:nvPr>
            <p:ph idx="1" type="body"/>
          </p:nvPr>
        </p:nvSpPr>
        <p:spPr>
          <a:xfrm>
            <a:off x="838200" y="1619975"/>
            <a:ext cx="5181600" cy="4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Char char="•"/>
              <a:defRPr sz="240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indent="-355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2000"/>
              <a:buChar char="•"/>
              <a:defRPr sz="200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800"/>
              <a:buChar char="•"/>
              <a:defRPr sz="180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indent="-3302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600"/>
              <a:buChar char="•"/>
              <a:defRPr sz="160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indent="-3175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400"/>
              <a:buChar char="•"/>
              <a:defRPr sz="140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indent="-3175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400"/>
              <a:buChar char="•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400"/>
              <a:buChar char="•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400"/>
              <a:buChar char="•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ts val="1400"/>
              <a:buChar char="•"/>
              <a:defRPr sz="1400"/>
            </a:lvl9pPr>
          </a:lstStyle>
          <a:p/>
        </p:txBody>
      </p:sp>
      <p:sp>
        <p:nvSpPr>
          <p:cNvPr id="18" name="Google Shape;18;p25"/>
          <p:cNvSpPr txBox="1"/>
          <p:nvPr>
            <p:ph idx="2" type="title"/>
          </p:nvPr>
        </p:nvSpPr>
        <p:spPr>
          <a:xfrm>
            <a:off x="838200" y="160925"/>
            <a:ext cx="10515600" cy="52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Source Sans Pro Light"/>
              <a:buNone/>
              <a:defRPr sz="1800">
                <a:solidFill>
                  <a:srgbClr val="FF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9" name="Google Shape;19;p25"/>
          <p:cNvSpPr txBox="1"/>
          <p:nvPr>
            <p:ph idx="3" type="body"/>
          </p:nvPr>
        </p:nvSpPr>
        <p:spPr>
          <a:xfrm>
            <a:off x="6172200" y="1619975"/>
            <a:ext cx="5181600" cy="4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Char char="•"/>
              <a:defRPr sz="240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indent="-355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2000"/>
              <a:buChar char="•"/>
              <a:defRPr sz="200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800"/>
              <a:buChar char="•"/>
              <a:defRPr sz="180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indent="-3302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600"/>
              <a:buChar char="•"/>
              <a:defRPr sz="160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indent="-3175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400"/>
              <a:buChar char="•"/>
              <a:defRPr sz="140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indent="-3175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400"/>
              <a:buChar char="•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400"/>
              <a:buChar char="•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400"/>
              <a:buChar char="•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ts val="1400"/>
              <a:buChar char="•"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 1">
  <p:cSld name="OBJECT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ource Sans Pro SemiBold"/>
              <a:buNone/>
              <a:defRPr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4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3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 1">
  <p:cSld name="TWO_OBJECTS_1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ource Sans Pro SemiBold"/>
              <a:buNone/>
              <a:defRPr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5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5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35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 2">
  <p:cSld name="OBJECT_2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ource Sans Pro SemiBold"/>
              <a:buNone/>
              <a:defRPr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6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36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 1">
  <p:cSld name="TITLE_ONLY_1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ource Sans Pro SemiBold"/>
              <a:buNone/>
              <a:defRPr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7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3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 3">
  <p:cSld name="OBJECT_3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ource Sans Pro SemiBold"/>
              <a:buNone/>
              <a:defRPr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38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38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3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3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c5fec08889_0_105"/>
          <p:cNvSpPr txBox="1"/>
          <p:nvPr>
            <p:ph type="title"/>
          </p:nvPr>
        </p:nvSpPr>
        <p:spPr>
          <a:xfrm>
            <a:off x="838200" y="685025"/>
            <a:ext cx="10515600" cy="52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None/>
              <a:defRPr b="1" sz="30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00" name="Google Shape;100;gc5fec08889_0_105"/>
          <p:cNvSpPr txBox="1"/>
          <p:nvPr>
            <p:ph idx="1" type="body"/>
          </p:nvPr>
        </p:nvSpPr>
        <p:spPr>
          <a:xfrm>
            <a:off x="838200" y="1619975"/>
            <a:ext cx="5181600" cy="4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Char char="•"/>
              <a:defRPr sz="20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3556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2000"/>
              <a:buChar char="•"/>
              <a:defRPr sz="200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indent="-3429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800"/>
              <a:buChar char="•"/>
              <a:defRPr sz="180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indent="-330200" lvl="3" marL="1828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600"/>
              <a:buChar char="•"/>
              <a:defRPr sz="160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indent="-317500" lvl="4" marL="228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400"/>
              <a:buChar char="•"/>
              <a:defRPr sz="140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indent="-3175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400"/>
              <a:buChar char="•"/>
              <a:defRPr sz="1400"/>
            </a:lvl6pPr>
            <a:lvl7pPr indent="-317500" lvl="6" marL="3200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400"/>
              <a:buChar char="•"/>
              <a:defRPr sz="1400"/>
            </a:lvl7pPr>
            <a:lvl8pPr indent="-317500" lvl="7" marL="3657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400"/>
              <a:buChar char="•"/>
              <a:defRPr sz="1400"/>
            </a:lvl8pPr>
            <a:lvl9pPr indent="-317500" lvl="8" marL="411480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ts val="1400"/>
              <a:buChar char="•"/>
              <a:defRPr sz="1400"/>
            </a:lvl9pPr>
          </a:lstStyle>
          <a:p/>
        </p:txBody>
      </p:sp>
      <p:sp>
        <p:nvSpPr>
          <p:cNvPr id="101" name="Google Shape;101;gc5fec08889_0_105"/>
          <p:cNvSpPr txBox="1"/>
          <p:nvPr>
            <p:ph idx="2" type="title"/>
          </p:nvPr>
        </p:nvSpPr>
        <p:spPr>
          <a:xfrm>
            <a:off x="838200" y="160925"/>
            <a:ext cx="10515600" cy="52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Source Sans Pro Light"/>
              <a:buNone/>
              <a:defRPr sz="1800">
                <a:solidFill>
                  <a:srgbClr val="FF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02" name="Google Shape;102;gc5fec08889_0_105"/>
          <p:cNvSpPr txBox="1"/>
          <p:nvPr>
            <p:ph idx="3" type="body"/>
          </p:nvPr>
        </p:nvSpPr>
        <p:spPr>
          <a:xfrm>
            <a:off x="6172200" y="1619975"/>
            <a:ext cx="5181600" cy="4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Char char="•"/>
              <a:defRPr sz="240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indent="-3556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2000"/>
              <a:buChar char="•"/>
              <a:defRPr sz="200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indent="-3429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800"/>
              <a:buChar char="•"/>
              <a:defRPr sz="180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indent="-330200" lvl="3" marL="1828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600"/>
              <a:buChar char="•"/>
              <a:defRPr sz="160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indent="-317500" lvl="4" marL="228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400"/>
              <a:buChar char="•"/>
              <a:defRPr sz="140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indent="-3175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400"/>
              <a:buChar char="•"/>
              <a:defRPr sz="1400"/>
            </a:lvl6pPr>
            <a:lvl7pPr indent="-317500" lvl="6" marL="3200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400"/>
              <a:buChar char="•"/>
              <a:defRPr sz="1400"/>
            </a:lvl7pPr>
            <a:lvl8pPr indent="-317500" lvl="7" marL="3657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400"/>
              <a:buChar char="•"/>
              <a:defRPr sz="1400"/>
            </a:lvl8pPr>
            <a:lvl9pPr indent="-317500" lvl="8" marL="411480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ts val="1400"/>
              <a:buChar char="•"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c5fec08889_0_110"/>
          <p:cNvSpPr txBox="1"/>
          <p:nvPr>
            <p:ph type="title"/>
          </p:nvPr>
        </p:nvSpPr>
        <p:spPr>
          <a:xfrm>
            <a:off x="838200" y="1104465"/>
            <a:ext cx="5257800" cy="13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Source Sans Pro Light"/>
              <a:buNone/>
              <a:defRPr sz="4400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gc5fec08889_0_110"/>
          <p:cNvSpPr txBox="1"/>
          <p:nvPr>
            <p:ph idx="1" type="body"/>
          </p:nvPr>
        </p:nvSpPr>
        <p:spPr>
          <a:xfrm>
            <a:off x="838200" y="3234173"/>
            <a:ext cx="52578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ource Sans Pro Light"/>
              <a:buNone/>
              <a:defRPr sz="1800">
                <a:solidFill>
                  <a:srgbClr val="FFFFFF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ource Sans Pro Light"/>
              <a:buNone/>
              <a:defRPr sz="1800">
                <a:solidFill>
                  <a:srgbClr val="FFFFFF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ource Sans Pro Light"/>
              <a:buNone/>
              <a:defRPr sz="1800">
                <a:solidFill>
                  <a:srgbClr val="FFFFFF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ource Sans Pro Light"/>
              <a:buNone/>
              <a:defRPr>
                <a:solidFill>
                  <a:srgbClr val="FFFFFF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ource Sans Pro Light"/>
              <a:buNone/>
              <a:defRPr>
                <a:solidFill>
                  <a:srgbClr val="FFFFFF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ource Sans Pro Light"/>
              <a:buNone/>
              <a:defRPr>
                <a:solidFill>
                  <a:srgbClr val="FFFFFF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ource Sans Pro Light"/>
              <a:buNone/>
              <a:defRPr>
                <a:solidFill>
                  <a:srgbClr val="FFFFFF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ource Sans Pro Light"/>
              <a:buNone/>
              <a:defRPr>
                <a:solidFill>
                  <a:srgbClr val="FFFFFF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ource Sans Pro Light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06" name="Google Shape;106;gc5fec08889_0_110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gc5fec08889_0_11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gc5fec08889_0_11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c5fec08889_0_116"/>
          <p:cNvSpPr txBox="1"/>
          <p:nvPr>
            <p:ph type="title"/>
          </p:nvPr>
        </p:nvSpPr>
        <p:spPr>
          <a:xfrm>
            <a:off x="838200" y="685025"/>
            <a:ext cx="10515600" cy="52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11" name="Google Shape;111;gc5fec08889_0_116"/>
          <p:cNvSpPr txBox="1"/>
          <p:nvPr>
            <p:ph idx="1" type="body"/>
          </p:nvPr>
        </p:nvSpPr>
        <p:spPr>
          <a:xfrm>
            <a:off x="838200" y="1620000"/>
            <a:ext cx="10515600" cy="4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Char char="•"/>
              <a:defRPr sz="240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indent="-3556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2000"/>
              <a:buChar char="•"/>
              <a:defRPr sz="200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indent="-3429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800"/>
              <a:buChar char="•"/>
              <a:defRPr sz="180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indent="-330200" lvl="3" marL="1828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600"/>
              <a:buChar char="•"/>
              <a:defRPr sz="160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indent="-317500" lvl="4" marL="228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400"/>
              <a:buChar char="•"/>
              <a:defRPr sz="140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indent="-3175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400"/>
              <a:buChar char="•"/>
              <a:defRPr sz="1400"/>
            </a:lvl6pPr>
            <a:lvl7pPr indent="-317500" lvl="6" marL="3200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400"/>
              <a:buChar char="•"/>
              <a:defRPr sz="1400"/>
            </a:lvl7pPr>
            <a:lvl8pPr indent="-317500" lvl="7" marL="3657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400"/>
              <a:buChar char="•"/>
              <a:defRPr sz="1400"/>
            </a:lvl8pPr>
            <a:lvl9pPr indent="-317500" lvl="8" marL="411480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ts val="1400"/>
              <a:buChar char="•"/>
              <a:defRPr sz="1400"/>
            </a:lvl9pPr>
          </a:lstStyle>
          <a:p/>
        </p:txBody>
      </p:sp>
      <p:sp>
        <p:nvSpPr>
          <p:cNvPr id="112" name="Google Shape;112;gc5fec08889_0_116"/>
          <p:cNvSpPr txBox="1"/>
          <p:nvPr>
            <p:ph idx="2" type="title"/>
          </p:nvPr>
        </p:nvSpPr>
        <p:spPr>
          <a:xfrm>
            <a:off x="838200" y="160925"/>
            <a:ext cx="10515600" cy="52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Source Sans Pro Light"/>
              <a:buNone/>
              <a:defRPr sz="1800">
                <a:solidFill>
                  <a:srgbClr val="FF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c5fec08889_0_120"/>
          <p:cNvSpPr txBox="1"/>
          <p:nvPr>
            <p:ph idx="1" type="body"/>
          </p:nvPr>
        </p:nvSpPr>
        <p:spPr>
          <a:xfrm>
            <a:off x="839800" y="1619975"/>
            <a:ext cx="5157900" cy="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 Light"/>
              <a:buNone/>
              <a:defRPr sz="2400"/>
            </a:lvl1pPr>
            <a:lvl2pPr indent="-2286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 Light"/>
              <a:buNone/>
              <a:defRPr sz="2000"/>
            </a:lvl2pPr>
            <a:lvl3pPr indent="-2286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 Light"/>
              <a:buNone/>
              <a:defRPr sz="1800"/>
            </a:lvl3pPr>
            <a:lvl4pPr indent="-228600" lvl="3" marL="1828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 Light"/>
              <a:buNone/>
              <a:defRPr sz="1600"/>
            </a:lvl4pPr>
            <a:lvl5pPr indent="-228600" lvl="4" marL="228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 Light"/>
              <a:buNone/>
              <a:defRPr sz="1600"/>
            </a:lvl5pPr>
            <a:lvl6pPr indent="-2286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 Light"/>
              <a:buNone/>
              <a:defRPr sz="1600"/>
            </a:lvl6pPr>
            <a:lvl7pPr indent="-228600" lvl="6" marL="3200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 Light"/>
              <a:buNone/>
              <a:defRPr sz="1600"/>
            </a:lvl7pPr>
            <a:lvl8pPr indent="-228600" lvl="7" marL="3657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 Light"/>
              <a:buNone/>
              <a:defRPr sz="1600"/>
            </a:lvl8pPr>
            <a:lvl9pPr indent="-228600" lvl="8" marL="411480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Source Sans Pro Light"/>
              <a:buNone/>
              <a:defRPr sz="1600"/>
            </a:lvl9pPr>
          </a:lstStyle>
          <a:p/>
        </p:txBody>
      </p:sp>
      <p:sp>
        <p:nvSpPr>
          <p:cNvPr id="115" name="Google Shape;115;gc5fec08889_0_120"/>
          <p:cNvSpPr txBox="1"/>
          <p:nvPr>
            <p:ph idx="2" type="body"/>
          </p:nvPr>
        </p:nvSpPr>
        <p:spPr>
          <a:xfrm>
            <a:off x="6172200" y="1620075"/>
            <a:ext cx="5183100" cy="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 Light"/>
              <a:buNone/>
              <a:defRPr sz="2400"/>
            </a:lvl1pPr>
            <a:lvl2pPr indent="-2286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 Light"/>
              <a:buNone/>
              <a:defRPr sz="2000"/>
            </a:lvl2pPr>
            <a:lvl3pPr indent="-2286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 Light"/>
              <a:buNone/>
              <a:defRPr sz="1800"/>
            </a:lvl3pPr>
            <a:lvl4pPr indent="-228600" lvl="3" marL="1828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 Light"/>
              <a:buNone/>
              <a:defRPr sz="1600"/>
            </a:lvl4pPr>
            <a:lvl5pPr indent="-228600" lvl="4" marL="228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 Light"/>
              <a:buNone/>
              <a:defRPr sz="1600"/>
            </a:lvl5pPr>
            <a:lvl6pPr indent="-2286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 Light"/>
              <a:buNone/>
              <a:defRPr sz="1600"/>
            </a:lvl6pPr>
            <a:lvl7pPr indent="-228600" lvl="6" marL="3200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 Light"/>
              <a:buNone/>
              <a:defRPr sz="1600"/>
            </a:lvl7pPr>
            <a:lvl8pPr indent="-228600" lvl="7" marL="3657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 Light"/>
              <a:buNone/>
              <a:defRPr sz="1600"/>
            </a:lvl8pPr>
            <a:lvl9pPr indent="-228600" lvl="8" marL="411480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Source Sans Pro Light"/>
              <a:buNone/>
              <a:defRPr sz="1600"/>
            </a:lvl9pPr>
          </a:lstStyle>
          <a:p/>
        </p:txBody>
      </p:sp>
      <p:sp>
        <p:nvSpPr>
          <p:cNvPr id="116" name="Google Shape;116;gc5fec08889_0_120"/>
          <p:cNvSpPr txBox="1"/>
          <p:nvPr>
            <p:ph type="title"/>
          </p:nvPr>
        </p:nvSpPr>
        <p:spPr>
          <a:xfrm>
            <a:off x="838200" y="685025"/>
            <a:ext cx="10515600" cy="52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17" name="Google Shape;117;gc5fec08889_0_120"/>
          <p:cNvSpPr txBox="1"/>
          <p:nvPr>
            <p:ph idx="3" type="title"/>
          </p:nvPr>
        </p:nvSpPr>
        <p:spPr>
          <a:xfrm>
            <a:off x="838200" y="160925"/>
            <a:ext cx="10515600" cy="52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Source Sans Pro Light"/>
              <a:buNone/>
              <a:defRPr sz="1800">
                <a:solidFill>
                  <a:srgbClr val="FF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18" name="Google Shape;118;gc5fec08889_0_120"/>
          <p:cNvSpPr txBox="1"/>
          <p:nvPr>
            <p:ph idx="4" type="body"/>
          </p:nvPr>
        </p:nvSpPr>
        <p:spPr>
          <a:xfrm>
            <a:off x="838200" y="2144175"/>
            <a:ext cx="5181600" cy="40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Char char="•"/>
              <a:defRPr sz="240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indent="-3556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2000"/>
              <a:buChar char="•"/>
              <a:defRPr sz="200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indent="-3429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800"/>
              <a:buChar char="•"/>
              <a:defRPr sz="180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indent="-330200" lvl="3" marL="1828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600"/>
              <a:buChar char="•"/>
              <a:defRPr sz="160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indent="-317500" lvl="4" marL="228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400"/>
              <a:buChar char="•"/>
              <a:defRPr sz="140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indent="-3175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400"/>
              <a:buChar char="•"/>
              <a:defRPr sz="1400"/>
            </a:lvl6pPr>
            <a:lvl7pPr indent="-317500" lvl="6" marL="3200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400"/>
              <a:buChar char="•"/>
              <a:defRPr sz="1400"/>
            </a:lvl7pPr>
            <a:lvl8pPr indent="-317500" lvl="7" marL="3657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400"/>
              <a:buChar char="•"/>
              <a:defRPr sz="1400"/>
            </a:lvl8pPr>
            <a:lvl9pPr indent="-317500" lvl="8" marL="411480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ts val="1400"/>
              <a:buChar char="•"/>
              <a:defRPr sz="1400"/>
            </a:lvl9pPr>
          </a:lstStyle>
          <a:p/>
        </p:txBody>
      </p:sp>
      <p:sp>
        <p:nvSpPr>
          <p:cNvPr id="119" name="Google Shape;119;gc5fec08889_0_120"/>
          <p:cNvSpPr txBox="1"/>
          <p:nvPr>
            <p:ph idx="5" type="body"/>
          </p:nvPr>
        </p:nvSpPr>
        <p:spPr>
          <a:xfrm>
            <a:off x="6172950" y="2144075"/>
            <a:ext cx="5181600" cy="40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Char char="•"/>
              <a:defRPr sz="240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indent="-3556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2000"/>
              <a:buChar char="•"/>
              <a:defRPr sz="200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indent="-3429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800"/>
              <a:buChar char="•"/>
              <a:defRPr sz="180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indent="-330200" lvl="3" marL="1828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600"/>
              <a:buChar char="•"/>
              <a:defRPr sz="160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indent="-317500" lvl="4" marL="228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400"/>
              <a:buChar char="•"/>
              <a:defRPr sz="140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indent="-3175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400"/>
              <a:buChar char="•"/>
              <a:defRPr sz="1400"/>
            </a:lvl6pPr>
            <a:lvl7pPr indent="-317500" lvl="6" marL="3200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400"/>
              <a:buChar char="•"/>
              <a:defRPr sz="1400"/>
            </a:lvl7pPr>
            <a:lvl8pPr indent="-317500" lvl="7" marL="3657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400"/>
              <a:buChar char="•"/>
              <a:defRPr sz="1400"/>
            </a:lvl8pPr>
            <a:lvl9pPr indent="-317500" lvl="8" marL="411480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ts val="1400"/>
              <a:buChar char="•"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c5fec08889_0_12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22" name="Google Shape;122;gc5fec08889_0_127"/>
          <p:cNvSpPr txBox="1"/>
          <p:nvPr>
            <p:ph type="title"/>
          </p:nvPr>
        </p:nvSpPr>
        <p:spPr>
          <a:xfrm>
            <a:off x="838200" y="685025"/>
            <a:ext cx="10515600" cy="52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23" name="Google Shape;123;gc5fec08889_0_127"/>
          <p:cNvSpPr txBox="1"/>
          <p:nvPr>
            <p:ph idx="2" type="title"/>
          </p:nvPr>
        </p:nvSpPr>
        <p:spPr>
          <a:xfrm>
            <a:off x="838200" y="160925"/>
            <a:ext cx="10515600" cy="52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Source Sans Pro Light"/>
              <a:buNone/>
              <a:defRPr sz="1800">
                <a:solidFill>
                  <a:srgbClr val="FF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6"/>
          <p:cNvSpPr txBox="1"/>
          <p:nvPr>
            <p:ph type="title"/>
          </p:nvPr>
        </p:nvSpPr>
        <p:spPr>
          <a:xfrm>
            <a:off x="838200" y="1104465"/>
            <a:ext cx="5257800" cy="13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Source Sans Pro Light"/>
              <a:buNone/>
              <a:defRPr sz="4400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6"/>
          <p:cNvSpPr txBox="1"/>
          <p:nvPr>
            <p:ph idx="1" type="body"/>
          </p:nvPr>
        </p:nvSpPr>
        <p:spPr>
          <a:xfrm>
            <a:off x="838200" y="3234173"/>
            <a:ext cx="52578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ource Sans Pro Light"/>
              <a:buNone/>
              <a:defRPr sz="18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ource Sans Pro Light"/>
              <a:buNone/>
              <a:defRPr sz="1800">
                <a:solidFill>
                  <a:srgbClr val="FFFFFF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ource Sans Pro Light"/>
              <a:buNone/>
              <a:defRPr sz="1800">
                <a:solidFill>
                  <a:srgbClr val="FFFFFF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ource Sans Pro Light"/>
              <a:buNone/>
              <a:defRPr>
                <a:solidFill>
                  <a:srgbClr val="FFFFFF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ource Sans Pro Light"/>
              <a:buNone/>
              <a:defRPr>
                <a:solidFill>
                  <a:srgbClr val="FFFFFF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ource Sans Pro Light"/>
              <a:buNone/>
              <a:defRPr>
                <a:solidFill>
                  <a:srgbClr val="FFFFFF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ource Sans Pro Light"/>
              <a:buNone/>
              <a:defRPr>
                <a:solidFill>
                  <a:srgbClr val="FFFFFF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ource Sans Pro Light"/>
              <a:buNone/>
              <a:defRPr>
                <a:solidFill>
                  <a:srgbClr val="FFFFFF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ource Sans Pro Light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3" name="Google Shape;23;p26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c5fec08889_0_13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c5fec08889_0_133"/>
          <p:cNvSpPr txBox="1"/>
          <p:nvPr>
            <p:ph idx="1" type="body"/>
          </p:nvPr>
        </p:nvSpPr>
        <p:spPr>
          <a:xfrm>
            <a:off x="5183200" y="931675"/>
            <a:ext cx="6172200" cy="49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Char char="•"/>
              <a:defRPr sz="240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indent="-3556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2000"/>
              <a:buChar char="•"/>
              <a:defRPr sz="200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indent="-3429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800"/>
              <a:buChar char="•"/>
              <a:defRPr sz="180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indent="-330200" lvl="3" marL="1828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600"/>
              <a:buChar char="•"/>
              <a:defRPr sz="160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indent="-317500" lvl="4" marL="228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400"/>
              <a:buChar char="•"/>
              <a:defRPr sz="140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indent="-3175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400"/>
              <a:buChar char="•"/>
              <a:defRPr sz="1400"/>
            </a:lvl6pPr>
            <a:lvl7pPr indent="-317500" lvl="6" marL="3200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400"/>
              <a:buChar char="•"/>
              <a:defRPr sz="1400"/>
            </a:lvl7pPr>
            <a:lvl8pPr indent="-317500" lvl="7" marL="3657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400"/>
              <a:buChar char="•"/>
              <a:defRPr sz="1400"/>
            </a:lvl8pPr>
            <a:lvl9pPr indent="-317500" lvl="8" marL="411480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ts val="1400"/>
              <a:buChar char="•"/>
              <a:defRPr sz="1400"/>
            </a:lvl9pPr>
          </a:lstStyle>
          <a:p/>
        </p:txBody>
      </p:sp>
      <p:sp>
        <p:nvSpPr>
          <p:cNvPr id="128" name="Google Shape;128;gc5fec08889_0_133"/>
          <p:cNvSpPr txBox="1"/>
          <p:nvPr>
            <p:ph idx="2" type="body"/>
          </p:nvPr>
        </p:nvSpPr>
        <p:spPr>
          <a:xfrm>
            <a:off x="657225" y="2057400"/>
            <a:ext cx="41148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indent="-228600" lvl="3" marL="1828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indent="-228600" lvl="4" marL="228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indent="-2286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6pPr>
            <a:lvl7pPr indent="-228600" lvl="6" marL="3200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7pPr>
            <a:lvl8pPr indent="-228600" lvl="7" marL="3657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8pPr>
            <a:lvl9pPr indent="-228600" lvl="8" marL="411480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400"/>
              <a:buNone/>
              <a:defRPr sz="1400"/>
            </a:lvl9pPr>
          </a:lstStyle>
          <a:p/>
        </p:txBody>
      </p:sp>
      <p:sp>
        <p:nvSpPr>
          <p:cNvPr id="129" name="Google Shape;129;gc5fec08889_0_133"/>
          <p:cNvSpPr txBox="1"/>
          <p:nvPr>
            <p:ph type="title"/>
          </p:nvPr>
        </p:nvSpPr>
        <p:spPr>
          <a:xfrm>
            <a:off x="657225" y="931675"/>
            <a:ext cx="4114800" cy="104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30" name="Google Shape;130;gc5fec08889_0_133"/>
          <p:cNvSpPr txBox="1"/>
          <p:nvPr>
            <p:ph idx="3" type="title"/>
          </p:nvPr>
        </p:nvSpPr>
        <p:spPr>
          <a:xfrm>
            <a:off x="658074" y="481375"/>
            <a:ext cx="4114800" cy="45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Source Sans Pro Light"/>
              <a:buNone/>
              <a:defRPr sz="1800">
                <a:solidFill>
                  <a:srgbClr val="FF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c5fec08889_0_138"/>
          <p:cNvSpPr/>
          <p:nvPr/>
        </p:nvSpPr>
        <p:spPr>
          <a:xfrm>
            <a:off x="5562600" y="762000"/>
            <a:ext cx="5314800" cy="5334000"/>
          </a:xfrm>
          <a:prstGeom prst="rect">
            <a:avLst/>
          </a:prstGeom>
          <a:solidFill>
            <a:schemeClr val="lt1"/>
          </a:solidFill>
          <a:ln cap="flat" cmpd="sng" w="76200">
            <a:solidFill>
              <a:srgbClr val="D24A4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133" name="Google Shape;133;gc5fec08889_0_138"/>
          <p:cNvSpPr txBox="1"/>
          <p:nvPr>
            <p:ph type="title"/>
          </p:nvPr>
        </p:nvSpPr>
        <p:spPr>
          <a:xfrm>
            <a:off x="657225" y="931675"/>
            <a:ext cx="4114800" cy="104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34" name="Google Shape;134;gc5fec08889_0_138"/>
          <p:cNvSpPr txBox="1"/>
          <p:nvPr>
            <p:ph idx="2" type="title"/>
          </p:nvPr>
        </p:nvSpPr>
        <p:spPr>
          <a:xfrm>
            <a:off x="658074" y="481375"/>
            <a:ext cx="4114800" cy="45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Source Sans Pro Light"/>
              <a:buNone/>
              <a:defRPr sz="1800">
                <a:solidFill>
                  <a:srgbClr val="FF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35" name="Google Shape;135;gc5fec08889_0_138"/>
          <p:cNvSpPr txBox="1"/>
          <p:nvPr>
            <p:ph idx="1" type="body"/>
          </p:nvPr>
        </p:nvSpPr>
        <p:spPr>
          <a:xfrm>
            <a:off x="657225" y="2057400"/>
            <a:ext cx="41148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indent="-228600" lvl="3" marL="1828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indent="-228600" lvl="4" marL="228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indent="-2286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6pPr>
            <a:lvl7pPr indent="-228600" lvl="6" marL="3200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7pPr>
            <a:lvl8pPr indent="-228600" lvl="7" marL="3657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8pPr>
            <a:lvl9pPr indent="-228600" lvl="8" marL="411480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400"/>
              <a:buNone/>
              <a:defRPr sz="1400"/>
            </a:lvl9pPr>
          </a:lstStyle>
          <a:p/>
        </p:txBody>
      </p:sp>
      <p:sp>
        <p:nvSpPr>
          <p:cNvPr id="136" name="Google Shape;136;gc5fec08889_0_138"/>
          <p:cNvSpPr txBox="1"/>
          <p:nvPr>
            <p:ph idx="3" type="body"/>
          </p:nvPr>
        </p:nvSpPr>
        <p:spPr>
          <a:xfrm>
            <a:off x="5612775" y="807700"/>
            <a:ext cx="5207700" cy="52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Char char="•"/>
              <a:defRPr sz="240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indent="-3556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2000"/>
              <a:buChar char="•"/>
              <a:defRPr sz="200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indent="-3429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800"/>
              <a:buChar char="•"/>
              <a:defRPr sz="180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indent="-330200" lvl="3" marL="1828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600"/>
              <a:buChar char="•"/>
              <a:defRPr sz="160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indent="-317500" lvl="4" marL="228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400"/>
              <a:buChar char="•"/>
              <a:defRPr sz="140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indent="-317500" lvl="5" marL="2743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400"/>
              <a:buChar char="•"/>
              <a:defRPr sz="1400"/>
            </a:lvl6pPr>
            <a:lvl7pPr indent="-317500" lvl="6" marL="3200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400"/>
              <a:buChar char="•"/>
              <a:defRPr sz="1400"/>
            </a:lvl7pPr>
            <a:lvl8pPr indent="-317500" lvl="7" marL="3657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400"/>
              <a:buChar char="•"/>
              <a:defRPr sz="1400"/>
            </a:lvl8pPr>
            <a:lvl9pPr indent="-317500" lvl="8" marL="411480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ts val="1400"/>
              <a:buChar char="•"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 1">
  <p:cSld name="PICTURE_WITH_CAPTION_TEXT_1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c5fec08889_0_144"/>
          <p:cNvSpPr/>
          <p:nvPr/>
        </p:nvSpPr>
        <p:spPr>
          <a:xfrm>
            <a:off x="5562600" y="762000"/>
            <a:ext cx="5314800" cy="5334000"/>
          </a:xfrm>
          <a:prstGeom prst="rect">
            <a:avLst/>
          </a:prstGeom>
          <a:solidFill>
            <a:schemeClr val="lt1"/>
          </a:solidFill>
          <a:ln cap="flat" cmpd="sng" w="76200">
            <a:solidFill>
              <a:srgbClr val="D24A4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139" name="Google Shape;139;gc5fec08889_0_144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ource Sans Pro SemiBold"/>
              <a:buNone/>
              <a:defRPr sz="3200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gc5fec08889_0_144"/>
          <p:cNvSpPr/>
          <p:nvPr>
            <p:ph idx="2" type="pic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/>
        </p:txBody>
      </p:sp>
      <p:sp>
        <p:nvSpPr>
          <p:cNvPr id="141" name="Google Shape;141;gc5fec08889_0_144"/>
          <p:cNvSpPr txBox="1"/>
          <p:nvPr>
            <p:ph idx="1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2" name="Google Shape;142;gc5fec08889_0_14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gc5fec08889_0_14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gc5fec08889_0_14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 1">
  <p:cSld name="OBJECT_1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c5fec08889_0_15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ource Sans Pro SemiBold"/>
              <a:buNone/>
              <a:defRPr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gc5fec08889_0_152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indent="-355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8" name="Google Shape;148;gc5fec08889_0_15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gc5fec08889_0_15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gc5fec08889_0_15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 1">
  <p:cSld name="TWO_OBJECTS_1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c5fec08889_0_15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ource Sans Pro SemiBold"/>
              <a:buNone/>
              <a:defRPr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gc5fec08889_0_158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indent="-355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4" name="Google Shape;154;gc5fec08889_0_158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indent="-355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5" name="Google Shape;155;gc5fec08889_0_158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gc5fec08889_0_15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gc5fec08889_0_15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 2">
  <p:cSld name="OBJECT_2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c5fec08889_0_16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ource Sans Pro SemiBold"/>
              <a:buNone/>
              <a:defRPr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gc5fec08889_0_165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indent="-355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1" name="Google Shape;161;gc5fec08889_0_165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gc5fec08889_0_16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gc5fec08889_0_16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 1">
  <p:cSld name="TITLE_ONLY_1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c5fec08889_0_17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ource Sans Pro SemiBold"/>
              <a:buNone/>
              <a:defRPr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gc5fec08889_0_17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gc5fec08889_0_17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gc5fec08889_0_17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 3">
  <p:cSld name="OBJECT_3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c5fec08889_0_17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ource Sans Pro SemiBold"/>
              <a:buNone/>
              <a:defRPr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gc5fec08889_0_176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indent="-355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" name="Google Shape;172;gc5fec08889_0_176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gc5fec08889_0_17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gc5fec08889_0_17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7"/>
          <p:cNvSpPr txBox="1"/>
          <p:nvPr>
            <p:ph type="title"/>
          </p:nvPr>
        </p:nvSpPr>
        <p:spPr>
          <a:xfrm>
            <a:off x="838200" y="685025"/>
            <a:ext cx="10515600" cy="52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None/>
              <a:defRPr b="1" sz="3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8" name="Google Shape;28;p27"/>
          <p:cNvSpPr txBox="1"/>
          <p:nvPr>
            <p:ph idx="1" type="body"/>
          </p:nvPr>
        </p:nvSpPr>
        <p:spPr>
          <a:xfrm>
            <a:off x="838200" y="1620000"/>
            <a:ext cx="10515600" cy="4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Char char="•"/>
              <a:defRPr sz="18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355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2000"/>
              <a:buChar char="•"/>
              <a:defRPr sz="200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800"/>
              <a:buChar char="•"/>
              <a:defRPr sz="180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indent="-3302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600"/>
              <a:buChar char="•"/>
              <a:defRPr sz="160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indent="-3175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400"/>
              <a:buChar char="•"/>
              <a:defRPr sz="140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indent="-3175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400"/>
              <a:buChar char="•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400"/>
              <a:buChar char="•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400"/>
              <a:buChar char="•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ts val="1400"/>
              <a:buChar char="•"/>
              <a:defRPr sz="1400"/>
            </a:lvl9pPr>
          </a:lstStyle>
          <a:p/>
        </p:txBody>
      </p:sp>
      <p:sp>
        <p:nvSpPr>
          <p:cNvPr id="29" name="Google Shape;29;p27"/>
          <p:cNvSpPr txBox="1"/>
          <p:nvPr>
            <p:ph idx="2" type="title"/>
          </p:nvPr>
        </p:nvSpPr>
        <p:spPr>
          <a:xfrm>
            <a:off x="838200" y="160925"/>
            <a:ext cx="10515600" cy="52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Source Sans Pro Light"/>
              <a:buNone/>
              <a:defRPr sz="1800">
                <a:solidFill>
                  <a:srgbClr val="FF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8"/>
          <p:cNvSpPr txBox="1"/>
          <p:nvPr>
            <p:ph idx="1" type="body"/>
          </p:nvPr>
        </p:nvSpPr>
        <p:spPr>
          <a:xfrm>
            <a:off x="839800" y="1619975"/>
            <a:ext cx="5157900" cy="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 Light"/>
              <a:buNone/>
              <a:defRPr sz="24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 Light"/>
              <a:buNone/>
              <a:defRPr sz="20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 Light"/>
              <a:buNone/>
              <a:defRPr sz="18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 Light"/>
              <a:buNone/>
              <a:defRPr sz="16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 Light"/>
              <a:buNone/>
              <a:defRPr sz="16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 Light"/>
              <a:buNone/>
              <a:defRPr sz="16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 Light"/>
              <a:buNone/>
              <a:defRPr sz="16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 Light"/>
              <a:buNone/>
              <a:defRPr sz="16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Source Sans Pro Light"/>
              <a:buNone/>
              <a:defRPr sz="1600"/>
            </a:lvl9pPr>
          </a:lstStyle>
          <a:p/>
        </p:txBody>
      </p:sp>
      <p:sp>
        <p:nvSpPr>
          <p:cNvPr id="32" name="Google Shape;32;p28"/>
          <p:cNvSpPr txBox="1"/>
          <p:nvPr>
            <p:ph idx="2" type="body"/>
          </p:nvPr>
        </p:nvSpPr>
        <p:spPr>
          <a:xfrm>
            <a:off x="6172200" y="1620075"/>
            <a:ext cx="5183100" cy="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 Light"/>
              <a:buNone/>
              <a:defRPr sz="24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 Light"/>
              <a:buNone/>
              <a:defRPr sz="20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 Light"/>
              <a:buNone/>
              <a:defRPr sz="18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 Light"/>
              <a:buNone/>
              <a:defRPr sz="16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 Light"/>
              <a:buNone/>
              <a:defRPr sz="16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 Light"/>
              <a:buNone/>
              <a:defRPr sz="16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 Light"/>
              <a:buNone/>
              <a:defRPr sz="16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 Light"/>
              <a:buNone/>
              <a:defRPr sz="16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Source Sans Pro Light"/>
              <a:buNone/>
              <a:defRPr sz="1600"/>
            </a:lvl9pPr>
          </a:lstStyle>
          <a:p/>
        </p:txBody>
      </p:sp>
      <p:sp>
        <p:nvSpPr>
          <p:cNvPr id="33" name="Google Shape;33;p28"/>
          <p:cNvSpPr txBox="1"/>
          <p:nvPr>
            <p:ph type="title"/>
          </p:nvPr>
        </p:nvSpPr>
        <p:spPr>
          <a:xfrm>
            <a:off x="838200" y="685025"/>
            <a:ext cx="10515600" cy="52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4" name="Google Shape;34;p28"/>
          <p:cNvSpPr txBox="1"/>
          <p:nvPr>
            <p:ph idx="3" type="title"/>
          </p:nvPr>
        </p:nvSpPr>
        <p:spPr>
          <a:xfrm>
            <a:off x="838200" y="160925"/>
            <a:ext cx="10515600" cy="52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Source Sans Pro Light"/>
              <a:buNone/>
              <a:defRPr sz="1800">
                <a:solidFill>
                  <a:srgbClr val="FF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5" name="Google Shape;35;p28"/>
          <p:cNvSpPr txBox="1"/>
          <p:nvPr>
            <p:ph idx="4" type="body"/>
          </p:nvPr>
        </p:nvSpPr>
        <p:spPr>
          <a:xfrm>
            <a:off x="838200" y="2144175"/>
            <a:ext cx="5181600" cy="40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Char char="•"/>
              <a:defRPr sz="240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indent="-355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2000"/>
              <a:buChar char="•"/>
              <a:defRPr sz="200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800"/>
              <a:buChar char="•"/>
              <a:defRPr sz="180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indent="-3302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600"/>
              <a:buChar char="•"/>
              <a:defRPr sz="160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indent="-3175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400"/>
              <a:buChar char="•"/>
              <a:defRPr sz="140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indent="-3175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400"/>
              <a:buChar char="•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400"/>
              <a:buChar char="•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400"/>
              <a:buChar char="•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ts val="1400"/>
              <a:buChar char="•"/>
              <a:defRPr sz="1400"/>
            </a:lvl9pPr>
          </a:lstStyle>
          <a:p/>
        </p:txBody>
      </p:sp>
      <p:sp>
        <p:nvSpPr>
          <p:cNvPr id="36" name="Google Shape;36;p28"/>
          <p:cNvSpPr txBox="1"/>
          <p:nvPr>
            <p:ph idx="5" type="body"/>
          </p:nvPr>
        </p:nvSpPr>
        <p:spPr>
          <a:xfrm>
            <a:off x="6172950" y="2144075"/>
            <a:ext cx="5181600" cy="40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Char char="•"/>
              <a:defRPr sz="240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indent="-355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2000"/>
              <a:buChar char="•"/>
              <a:defRPr sz="200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800"/>
              <a:buChar char="•"/>
              <a:defRPr sz="180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indent="-3302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600"/>
              <a:buChar char="•"/>
              <a:defRPr sz="160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indent="-3175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400"/>
              <a:buChar char="•"/>
              <a:defRPr sz="140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indent="-3175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400"/>
              <a:buChar char="•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400"/>
              <a:buChar char="•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400"/>
              <a:buChar char="•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ts val="1400"/>
              <a:buChar char="•"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9" name="Google Shape;39;p29"/>
          <p:cNvSpPr txBox="1"/>
          <p:nvPr>
            <p:ph type="title"/>
          </p:nvPr>
        </p:nvSpPr>
        <p:spPr>
          <a:xfrm>
            <a:off x="838200" y="685025"/>
            <a:ext cx="10515600" cy="52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0" name="Google Shape;40;p29"/>
          <p:cNvSpPr txBox="1"/>
          <p:nvPr>
            <p:ph idx="2" type="title"/>
          </p:nvPr>
        </p:nvSpPr>
        <p:spPr>
          <a:xfrm>
            <a:off x="838200" y="160925"/>
            <a:ext cx="10515600" cy="52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Source Sans Pro Light"/>
              <a:buNone/>
              <a:defRPr sz="1800">
                <a:solidFill>
                  <a:srgbClr val="FF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1"/>
          <p:cNvSpPr txBox="1"/>
          <p:nvPr>
            <p:ph idx="1" type="body"/>
          </p:nvPr>
        </p:nvSpPr>
        <p:spPr>
          <a:xfrm>
            <a:off x="5183200" y="931675"/>
            <a:ext cx="6172200" cy="49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Char char="•"/>
              <a:defRPr sz="240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indent="-355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2000"/>
              <a:buChar char="•"/>
              <a:defRPr sz="200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800"/>
              <a:buChar char="•"/>
              <a:defRPr sz="180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indent="-3302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600"/>
              <a:buChar char="•"/>
              <a:defRPr sz="160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indent="-3175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400"/>
              <a:buChar char="•"/>
              <a:defRPr sz="140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indent="-3175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400"/>
              <a:buChar char="•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400"/>
              <a:buChar char="•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400"/>
              <a:buChar char="•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ts val="1400"/>
              <a:buChar char="•"/>
              <a:defRPr sz="1400"/>
            </a:lvl9pPr>
          </a:lstStyle>
          <a:p/>
        </p:txBody>
      </p:sp>
      <p:sp>
        <p:nvSpPr>
          <p:cNvPr id="45" name="Google Shape;45;p31"/>
          <p:cNvSpPr txBox="1"/>
          <p:nvPr>
            <p:ph idx="2" type="body"/>
          </p:nvPr>
        </p:nvSpPr>
        <p:spPr>
          <a:xfrm>
            <a:off x="657225" y="2057400"/>
            <a:ext cx="41148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400"/>
              <a:buNone/>
              <a:defRPr sz="1400"/>
            </a:lvl9pPr>
          </a:lstStyle>
          <a:p/>
        </p:txBody>
      </p:sp>
      <p:sp>
        <p:nvSpPr>
          <p:cNvPr id="46" name="Google Shape;46;p31"/>
          <p:cNvSpPr txBox="1"/>
          <p:nvPr>
            <p:ph type="title"/>
          </p:nvPr>
        </p:nvSpPr>
        <p:spPr>
          <a:xfrm>
            <a:off x="657225" y="931675"/>
            <a:ext cx="4114800" cy="104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7" name="Google Shape;47;p31"/>
          <p:cNvSpPr txBox="1"/>
          <p:nvPr>
            <p:ph idx="3" type="title"/>
          </p:nvPr>
        </p:nvSpPr>
        <p:spPr>
          <a:xfrm>
            <a:off x="658074" y="481375"/>
            <a:ext cx="4114800" cy="45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Source Sans Pro Light"/>
              <a:buNone/>
              <a:defRPr sz="1800">
                <a:solidFill>
                  <a:srgbClr val="FF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2"/>
          <p:cNvSpPr/>
          <p:nvPr/>
        </p:nvSpPr>
        <p:spPr>
          <a:xfrm>
            <a:off x="5562600" y="762000"/>
            <a:ext cx="5314800" cy="5334000"/>
          </a:xfrm>
          <a:prstGeom prst="rect">
            <a:avLst/>
          </a:prstGeom>
          <a:solidFill>
            <a:schemeClr val="lt1"/>
          </a:solidFill>
          <a:ln cap="flat" cmpd="sng" w="76200">
            <a:solidFill>
              <a:srgbClr val="D24A4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50" name="Google Shape;50;p32"/>
          <p:cNvSpPr txBox="1"/>
          <p:nvPr>
            <p:ph type="title"/>
          </p:nvPr>
        </p:nvSpPr>
        <p:spPr>
          <a:xfrm>
            <a:off x="657225" y="931675"/>
            <a:ext cx="4114800" cy="104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1" name="Google Shape;51;p32"/>
          <p:cNvSpPr txBox="1"/>
          <p:nvPr>
            <p:ph idx="2" type="title"/>
          </p:nvPr>
        </p:nvSpPr>
        <p:spPr>
          <a:xfrm>
            <a:off x="658074" y="481375"/>
            <a:ext cx="4114800" cy="45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Source Sans Pro Light"/>
              <a:buNone/>
              <a:defRPr sz="1800">
                <a:solidFill>
                  <a:srgbClr val="FF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b="1" sz="36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2" name="Google Shape;52;p32"/>
          <p:cNvSpPr txBox="1"/>
          <p:nvPr>
            <p:ph idx="1" type="body"/>
          </p:nvPr>
        </p:nvSpPr>
        <p:spPr>
          <a:xfrm>
            <a:off x="657225" y="2057400"/>
            <a:ext cx="41148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400"/>
              <a:buNone/>
              <a:defRPr sz="1400"/>
            </a:lvl9pPr>
          </a:lstStyle>
          <a:p/>
        </p:txBody>
      </p:sp>
      <p:sp>
        <p:nvSpPr>
          <p:cNvPr id="53" name="Google Shape;53;p32"/>
          <p:cNvSpPr txBox="1"/>
          <p:nvPr>
            <p:ph idx="3" type="body"/>
          </p:nvPr>
        </p:nvSpPr>
        <p:spPr>
          <a:xfrm>
            <a:off x="5612775" y="807700"/>
            <a:ext cx="5207700" cy="52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Char char="•"/>
              <a:defRPr sz="240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indent="-355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2000"/>
              <a:buChar char="•"/>
              <a:defRPr sz="200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800"/>
              <a:buChar char="•"/>
              <a:defRPr sz="180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indent="-3302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600"/>
              <a:buChar char="•"/>
              <a:defRPr sz="160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indent="-3175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400"/>
              <a:buChar char="•"/>
              <a:defRPr sz="140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indent="-3175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400"/>
              <a:buChar char="•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400"/>
              <a:buChar char="•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400"/>
              <a:buChar char="•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ts val="1400"/>
              <a:buChar char="•"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 1">
  <p:cSld name="PICTURE_WITH_CAPTION_TEXT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3"/>
          <p:cNvSpPr/>
          <p:nvPr/>
        </p:nvSpPr>
        <p:spPr>
          <a:xfrm>
            <a:off x="5562600" y="762000"/>
            <a:ext cx="5314800" cy="5334000"/>
          </a:xfrm>
          <a:prstGeom prst="rect">
            <a:avLst/>
          </a:prstGeom>
          <a:solidFill>
            <a:schemeClr val="lt1"/>
          </a:solidFill>
          <a:ln cap="flat" cmpd="sng" w="76200">
            <a:solidFill>
              <a:srgbClr val="D24A4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56" name="Google Shape;56;p33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ource Sans Pro SemiBold"/>
              <a:buNone/>
              <a:defRPr sz="3200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3"/>
          <p:cNvSpPr/>
          <p:nvPr>
            <p:ph idx="2" type="pic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/>
        </p:txBody>
      </p:sp>
      <p:sp>
        <p:nvSpPr>
          <p:cNvPr id="58" name="Google Shape;58;p33"/>
          <p:cNvSpPr txBox="1"/>
          <p:nvPr>
            <p:ph idx="1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9" name="Google Shape;59;p3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3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ource Sans Pro SemiBold"/>
              <a:buNone/>
              <a:defRPr b="0" i="0" sz="4400" u="none" cap="none" strike="noStrike">
                <a:solidFill>
                  <a:schemeClr val="dk1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4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/>
        </p:txBody>
      </p:sp>
      <p:sp>
        <p:nvSpPr>
          <p:cNvPr id="12" name="Google Shape;12;p2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/>
        </p:txBody>
      </p:sp>
      <p:sp>
        <p:nvSpPr>
          <p:cNvPr id="13" name="Google Shape;13;p2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/>
        </p:txBody>
      </p:sp>
      <p:sp>
        <p:nvSpPr>
          <p:cNvPr id="14" name="Google Shape;14;p2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c5fec08889_0_9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ource Sans Pro SemiBold"/>
              <a:buNone/>
              <a:defRPr b="0" i="0" sz="4400" u="none" cap="none" strike="noStrike">
                <a:solidFill>
                  <a:schemeClr val="dk1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" name="Google Shape;94;gc5fec08889_0_99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/>
        </p:txBody>
      </p:sp>
      <p:sp>
        <p:nvSpPr>
          <p:cNvPr id="95" name="Google Shape;95;gc5fec08889_0_9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/>
        </p:txBody>
      </p:sp>
      <p:sp>
        <p:nvSpPr>
          <p:cNvPr id="96" name="Google Shape;96;gc5fec08889_0_9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/>
        </p:txBody>
      </p:sp>
      <p:sp>
        <p:nvSpPr>
          <p:cNvPr id="97" name="Google Shape;97;gc5fec08889_0_9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1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Relationship Id="rId4" Type="http://schemas.openxmlformats.org/officeDocument/2006/relationships/image" Target="../media/image17.png"/><Relationship Id="rId5" Type="http://schemas.openxmlformats.org/officeDocument/2006/relationships/image" Target="../media/image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e-1.ru/catalog/2dvernye/esta-2-kh-dvernyy-dsp-zerkalo/?complect%5B%5D=" TargetMode="External"/><Relationship Id="rId4" Type="http://schemas.openxmlformats.org/officeDocument/2006/relationships/hyperlink" Target="https://www.e-1.ru/catalog/2dvernye/esta-2-kh-dvernyy-8-chernykh-stekol/?complect%5B%5D=" TargetMode="External"/><Relationship Id="rId5" Type="http://schemas.openxmlformats.org/officeDocument/2006/relationships/hyperlink" Target="https://www.e-1.ru/catalog/2dvernye/ekspress-foto-duo3/?complect%5B%5D=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"/>
          <p:cNvSpPr txBox="1"/>
          <p:nvPr/>
        </p:nvSpPr>
        <p:spPr>
          <a:xfrm>
            <a:off x="1406400" y="3919475"/>
            <a:ext cx="10371300" cy="18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3600"/>
              <a:buFont typeface="NTR"/>
              <a:buNone/>
            </a:pPr>
            <a:r>
              <a:rPr b="1" lang="ru-RU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Комплексный</a:t>
            </a:r>
            <a:r>
              <a:rPr b="1" i="0" lang="ru-RU" sz="4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i="0" sz="40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3600"/>
              <a:buFont typeface="NTR"/>
              <a:buNone/>
            </a:pPr>
            <a:r>
              <a:rPr b="1" i="0" lang="ru-RU" sz="4000" u="none" cap="none" strike="noStrike">
                <a:solidFill>
                  <a:srgbClr val="85DB20"/>
                </a:solidFill>
                <a:highlight>
                  <a:srgbClr val="85DB20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ru-RU" sz="4000">
                <a:highlight>
                  <a:srgbClr val="85DB20"/>
                </a:highlight>
                <a:latin typeface="Montserrat"/>
                <a:ea typeface="Montserrat"/>
                <a:cs typeface="Montserrat"/>
                <a:sym typeface="Montserrat"/>
              </a:rPr>
              <a:t>SEO</a:t>
            </a:r>
            <a:r>
              <a:rPr b="1" i="0" lang="ru-RU" sz="4000" u="none" cap="none" strike="noStrike">
                <a:solidFill>
                  <a:srgbClr val="FFFFFF"/>
                </a:solidFill>
                <a:highlight>
                  <a:srgbClr val="85DB20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ru-RU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аудит сайта</a:t>
            </a:r>
            <a:endParaRPr sz="4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1" name="Google Shape;181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82600" y="900950"/>
            <a:ext cx="3117200" cy="74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0"/>
          <p:cNvSpPr txBox="1"/>
          <p:nvPr>
            <p:ph type="title"/>
          </p:nvPr>
        </p:nvSpPr>
        <p:spPr>
          <a:xfrm>
            <a:off x="838200" y="685025"/>
            <a:ext cx="10515600" cy="52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ource Sans Pro SemiBold"/>
              <a:buNone/>
            </a:pPr>
            <a:r>
              <a:rPr lang="ru-RU" sz="3000">
                <a:latin typeface="Montserrat"/>
                <a:ea typeface="Montserrat"/>
                <a:cs typeface="Montserrat"/>
                <a:sym typeface="Montserrat"/>
              </a:rPr>
              <a:t>Страницы с дублирующимся title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2" name="Google Shape;252;p10"/>
          <p:cNvSpPr txBox="1"/>
          <p:nvPr>
            <p:ph idx="1" type="body"/>
          </p:nvPr>
        </p:nvSpPr>
        <p:spPr>
          <a:xfrm>
            <a:off x="838199" y="1619975"/>
            <a:ext cx="10427563" cy="4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1800">
                <a:latin typeface="Montserrat Light"/>
                <a:ea typeface="Montserrat Light"/>
                <a:cs typeface="Montserrat Light"/>
                <a:sym typeface="Montserrat Light"/>
              </a:rPr>
              <a:t>Рекомендуем исправить страницы с дублирующимися title, так как Яндекс может исключить их из поиска.</a:t>
            </a:r>
            <a:endParaRPr sz="18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400"/>
              <a:buNone/>
            </a:pPr>
            <a:r>
              <a:t/>
            </a:r>
            <a:endParaRPr sz="18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253" name="Google Shape;25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2673031"/>
            <a:ext cx="10515600" cy="1355775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10"/>
          <p:cNvSpPr/>
          <p:nvPr/>
        </p:nvSpPr>
        <p:spPr>
          <a:xfrm>
            <a:off x="0" y="711875"/>
            <a:ext cx="726600" cy="524100"/>
          </a:xfrm>
          <a:prstGeom prst="rect">
            <a:avLst/>
          </a:prstGeom>
          <a:solidFill>
            <a:srgbClr val="85DB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1"/>
          <p:cNvSpPr txBox="1"/>
          <p:nvPr>
            <p:ph type="title"/>
          </p:nvPr>
        </p:nvSpPr>
        <p:spPr>
          <a:xfrm>
            <a:off x="838200" y="685025"/>
            <a:ext cx="10515600" cy="52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ource Sans Pro SemiBold"/>
              <a:buNone/>
            </a:pPr>
            <a:r>
              <a:rPr lang="ru-RU" sz="2800">
                <a:latin typeface="Montserrat"/>
                <a:ea typeface="Montserrat"/>
                <a:cs typeface="Montserrat"/>
                <a:sym typeface="Montserrat"/>
              </a:rPr>
              <a:t>Страницы с пустым или отсутствующим description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0" name="Google Shape;260;p11"/>
          <p:cNvSpPr txBox="1"/>
          <p:nvPr>
            <p:ph idx="1" type="body"/>
          </p:nvPr>
        </p:nvSpPr>
        <p:spPr>
          <a:xfrm>
            <a:off x="838199" y="1346050"/>
            <a:ext cx="10702771" cy="4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1800">
                <a:latin typeface="Montserrat Light"/>
                <a:ea typeface="Montserrat Light"/>
                <a:cs typeface="Montserrat Light"/>
                <a:sym typeface="Montserrat Light"/>
              </a:rPr>
              <a:t>Рекомендуем заполнять description каждой страницы. Заполненный description может увеличивать CTR в поисковой выдаче, что является одним из фактором ранжирования и повышает шансы попадания страницы в ТОП.</a:t>
            </a:r>
            <a:endParaRPr sz="18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18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400"/>
              <a:buNone/>
            </a:pPr>
            <a:r>
              <a:t/>
            </a:r>
            <a:endParaRPr sz="18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261" name="Google Shape;261;p11"/>
          <p:cNvPicPr preferRelativeResize="0"/>
          <p:nvPr/>
        </p:nvPicPr>
        <p:blipFill rotWithShape="1">
          <a:blip r:embed="rId3">
            <a:alphaModFix/>
          </a:blip>
          <a:srcRect b="13374" l="1185" r="0" t="0"/>
          <a:stretch/>
        </p:blipFill>
        <p:spPr>
          <a:xfrm>
            <a:off x="1023987" y="2872785"/>
            <a:ext cx="10144025" cy="136490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11"/>
          <p:cNvSpPr/>
          <p:nvPr/>
        </p:nvSpPr>
        <p:spPr>
          <a:xfrm>
            <a:off x="0" y="711875"/>
            <a:ext cx="726600" cy="524100"/>
          </a:xfrm>
          <a:prstGeom prst="rect">
            <a:avLst/>
          </a:prstGeom>
          <a:solidFill>
            <a:srgbClr val="85DB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2"/>
          <p:cNvSpPr txBox="1"/>
          <p:nvPr>
            <p:ph type="title"/>
          </p:nvPr>
        </p:nvSpPr>
        <p:spPr>
          <a:xfrm>
            <a:off x="838200" y="685025"/>
            <a:ext cx="10515600" cy="52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Source Sans Pro SemiBold"/>
              <a:buNone/>
            </a:pPr>
            <a:r>
              <a:rPr lang="ru-RU"/>
              <a:t>Страницы с дублирующимся description</a:t>
            </a:r>
            <a:endParaRPr/>
          </a:p>
        </p:txBody>
      </p:sp>
      <p:sp>
        <p:nvSpPr>
          <p:cNvPr id="268" name="Google Shape;268;p12"/>
          <p:cNvSpPr txBox="1"/>
          <p:nvPr>
            <p:ph idx="1" type="body"/>
          </p:nvPr>
        </p:nvSpPr>
        <p:spPr>
          <a:xfrm>
            <a:off x="838200" y="1620000"/>
            <a:ext cx="10515600" cy="4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/>
              <a:t>Рекомендуем прописывать уникальный description для каждой страницы.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400"/>
              <a:buNone/>
            </a:pPr>
            <a:r>
              <a:rPr lang="ru-RU"/>
              <a:t>Это позволит продвигать определенную страницу под определенные запросы и повышать ее релевантность. Чем страница релевантнее запросу, тем выше ее вероятность попасть в ТОП.</a:t>
            </a:r>
            <a:endParaRPr/>
          </a:p>
        </p:txBody>
      </p:sp>
      <p:pic>
        <p:nvPicPr>
          <p:cNvPr id="269" name="Google Shape;26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3212400"/>
            <a:ext cx="9127175" cy="936662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2"/>
          <p:cNvSpPr/>
          <p:nvPr/>
        </p:nvSpPr>
        <p:spPr>
          <a:xfrm>
            <a:off x="0" y="711875"/>
            <a:ext cx="726600" cy="524100"/>
          </a:xfrm>
          <a:prstGeom prst="rect">
            <a:avLst/>
          </a:prstGeom>
          <a:solidFill>
            <a:srgbClr val="85DB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5DB20"/>
        </a:solidFill>
      </p:bgPr>
    </p:bg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3"/>
          <p:cNvSpPr txBox="1"/>
          <p:nvPr/>
        </p:nvSpPr>
        <p:spPr>
          <a:xfrm>
            <a:off x="1262375" y="1777825"/>
            <a:ext cx="5869500" cy="18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3600"/>
              <a:buFont typeface="NTR"/>
              <a:buNone/>
            </a:pPr>
            <a:r>
              <a:rPr b="1" lang="ru-RU" sz="3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Оптимизация сайта для мобильных устройств</a:t>
            </a:r>
            <a:endParaRPr b="1" sz="3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3600"/>
              <a:buFont typeface="NTR"/>
              <a:buNone/>
            </a:pPr>
            <a:r>
              <a:t/>
            </a:r>
            <a:endParaRPr b="1" sz="4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3600"/>
              <a:buFont typeface="NTR"/>
              <a:buNone/>
            </a:pPr>
            <a:r>
              <a:t/>
            </a:r>
            <a:endParaRPr b="1" sz="4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76" name="Google Shape;27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63475" y="152400"/>
            <a:ext cx="6188851" cy="6188851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13"/>
          <p:cNvSpPr txBox="1"/>
          <p:nvPr>
            <p:ph idx="1" type="body"/>
          </p:nvPr>
        </p:nvSpPr>
        <p:spPr>
          <a:xfrm>
            <a:off x="1262375" y="3766900"/>
            <a:ext cx="5181600" cy="10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400"/>
              <a:buNone/>
            </a:pPr>
            <a:r>
              <a:rPr lang="ru-RU" sz="2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Комплексный аудит сайта</a:t>
            </a:r>
            <a:endParaRPr sz="20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4"/>
          <p:cNvSpPr txBox="1"/>
          <p:nvPr>
            <p:ph type="title"/>
          </p:nvPr>
        </p:nvSpPr>
        <p:spPr>
          <a:xfrm>
            <a:off x="838200" y="685025"/>
            <a:ext cx="10515600" cy="52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ource Sans Pro SemiBold"/>
              <a:buNone/>
            </a:pPr>
            <a:r>
              <a:rPr lang="ru-RU" sz="3000">
                <a:latin typeface="Montserrat"/>
                <a:ea typeface="Montserrat"/>
                <a:cs typeface="Montserrat"/>
                <a:sym typeface="Montserrat"/>
              </a:rPr>
              <a:t>Данные проверки сайта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3" name="Google Shape;283;p14"/>
          <p:cNvSpPr txBox="1"/>
          <p:nvPr>
            <p:ph idx="1" type="body"/>
          </p:nvPr>
        </p:nvSpPr>
        <p:spPr>
          <a:xfrm>
            <a:off x="838200" y="1619975"/>
            <a:ext cx="3549300" cy="4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400"/>
              <a:buNone/>
            </a:pPr>
            <a:r>
              <a:rPr lang="ru-RU" sz="1800">
                <a:latin typeface="Montserrat Light"/>
                <a:ea typeface="Montserrat Light"/>
                <a:cs typeface="Montserrat Light"/>
                <a:sym typeface="Montserrat Light"/>
              </a:rPr>
              <a:t>Согласно данным Google PageSpeed у сайта низкая скорость загрузки для мобильных устройств.</a:t>
            </a:r>
            <a:endParaRPr sz="18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284" name="Google Shape;284;p14"/>
          <p:cNvPicPr preferRelativeResize="0"/>
          <p:nvPr/>
        </p:nvPicPr>
        <p:blipFill rotWithShape="1">
          <a:blip r:embed="rId3">
            <a:alphaModFix/>
          </a:blip>
          <a:srcRect b="0" l="0" r="3493" t="9706"/>
          <a:stretch/>
        </p:blipFill>
        <p:spPr>
          <a:xfrm>
            <a:off x="4989275" y="1481325"/>
            <a:ext cx="6141926" cy="3895375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14"/>
          <p:cNvSpPr/>
          <p:nvPr/>
        </p:nvSpPr>
        <p:spPr>
          <a:xfrm>
            <a:off x="0" y="711875"/>
            <a:ext cx="726600" cy="524100"/>
          </a:xfrm>
          <a:prstGeom prst="rect">
            <a:avLst/>
          </a:prstGeom>
          <a:solidFill>
            <a:srgbClr val="85DB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5"/>
          <p:cNvSpPr txBox="1"/>
          <p:nvPr>
            <p:ph type="title"/>
          </p:nvPr>
        </p:nvSpPr>
        <p:spPr>
          <a:xfrm>
            <a:off x="838200" y="685025"/>
            <a:ext cx="10515600" cy="52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3000">
                <a:latin typeface="Montserrat"/>
                <a:ea typeface="Montserrat"/>
                <a:cs typeface="Montserrat"/>
                <a:sym typeface="Montserrat"/>
              </a:rPr>
              <a:t>Рекомендации по улучшению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1" name="Google Shape;291;p15"/>
          <p:cNvSpPr txBox="1"/>
          <p:nvPr>
            <p:ph idx="1" type="body"/>
          </p:nvPr>
        </p:nvSpPr>
        <p:spPr>
          <a:xfrm>
            <a:off x="838200" y="1619975"/>
            <a:ext cx="5181600" cy="4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1800">
                <a:latin typeface="Montserrat Light"/>
                <a:ea typeface="Montserrat Light"/>
                <a:cs typeface="Montserrat Light"/>
                <a:sym typeface="Montserrat Light"/>
              </a:rPr>
              <a:t>Рекомендуем оптимизировать сайт для мобильных устройств, так как доля мобильного трафика в России составляет 61%.</a:t>
            </a:r>
            <a:endParaRPr sz="18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18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400"/>
              <a:buNone/>
            </a:pPr>
            <a:r>
              <a:t/>
            </a:r>
            <a:endParaRPr sz="18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292" name="Google Shape;29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84300" y="1209125"/>
            <a:ext cx="5692325" cy="291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79900" y="4220625"/>
            <a:ext cx="5620525" cy="25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15"/>
          <p:cNvSpPr/>
          <p:nvPr/>
        </p:nvSpPr>
        <p:spPr>
          <a:xfrm>
            <a:off x="0" y="711875"/>
            <a:ext cx="726600" cy="524100"/>
          </a:xfrm>
          <a:prstGeom prst="rect">
            <a:avLst/>
          </a:prstGeom>
          <a:solidFill>
            <a:srgbClr val="85DB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5DB20"/>
        </a:solidFill>
      </p:bgPr>
    </p:bg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6"/>
          <p:cNvSpPr txBox="1"/>
          <p:nvPr/>
        </p:nvSpPr>
        <p:spPr>
          <a:xfrm>
            <a:off x="1262375" y="1777825"/>
            <a:ext cx="4911600" cy="18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3600"/>
              <a:buFont typeface="NTR"/>
              <a:buNone/>
            </a:pPr>
            <a:r>
              <a:rPr b="1" lang="ru-RU" sz="3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Оптимизация сайта для компьютеров</a:t>
            </a:r>
            <a:endParaRPr b="1" sz="3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3600"/>
              <a:buFont typeface="NTR"/>
              <a:buNone/>
            </a:pPr>
            <a:r>
              <a:t/>
            </a:r>
            <a:endParaRPr b="1" sz="4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00" name="Google Shape;30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63475" y="152400"/>
            <a:ext cx="6188851" cy="6188851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16"/>
          <p:cNvSpPr txBox="1"/>
          <p:nvPr>
            <p:ph idx="1" type="body"/>
          </p:nvPr>
        </p:nvSpPr>
        <p:spPr>
          <a:xfrm>
            <a:off x="1262375" y="3766900"/>
            <a:ext cx="5181600" cy="10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400"/>
              <a:buNone/>
            </a:pPr>
            <a:r>
              <a:rPr lang="ru-RU" sz="2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Комплексный аудит сайта</a:t>
            </a:r>
            <a:endParaRPr sz="20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7"/>
          <p:cNvSpPr txBox="1"/>
          <p:nvPr>
            <p:ph type="title"/>
          </p:nvPr>
        </p:nvSpPr>
        <p:spPr>
          <a:xfrm>
            <a:off x="838200" y="685025"/>
            <a:ext cx="10515600" cy="52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ource Sans Pro SemiBold"/>
              <a:buNone/>
            </a:pPr>
            <a:r>
              <a:rPr lang="ru-RU" sz="3000">
                <a:latin typeface="Montserrat"/>
                <a:ea typeface="Montserrat"/>
                <a:cs typeface="Montserrat"/>
                <a:sym typeface="Montserrat"/>
              </a:rPr>
              <a:t>Данные проверки сайта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7" name="Google Shape;307;p17"/>
          <p:cNvSpPr txBox="1"/>
          <p:nvPr>
            <p:ph idx="1" type="body"/>
          </p:nvPr>
        </p:nvSpPr>
        <p:spPr>
          <a:xfrm>
            <a:off x="838200" y="1619975"/>
            <a:ext cx="3740100" cy="4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1800">
                <a:latin typeface="Montserrat Light"/>
                <a:ea typeface="Montserrat Light"/>
                <a:cs typeface="Montserrat Light"/>
                <a:sym typeface="Montserrat Light"/>
              </a:rPr>
              <a:t>Согласно данным Google PageSpeed у сайта низкая скорость загрузки для компьютеров.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18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400"/>
              <a:buNone/>
            </a:pPr>
            <a:r>
              <a:t/>
            </a:r>
            <a:endParaRPr sz="18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308" name="Google Shape;308;p17"/>
          <p:cNvPicPr preferRelativeResize="0"/>
          <p:nvPr/>
        </p:nvPicPr>
        <p:blipFill rotWithShape="1">
          <a:blip r:embed="rId3">
            <a:alphaModFix/>
          </a:blip>
          <a:srcRect b="0" l="0" r="3855" t="6059"/>
          <a:stretch/>
        </p:blipFill>
        <p:spPr>
          <a:xfrm>
            <a:off x="4953750" y="1483125"/>
            <a:ext cx="6618426" cy="4431475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17"/>
          <p:cNvSpPr/>
          <p:nvPr/>
        </p:nvSpPr>
        <p:spPr>
          <a:xfrm>
            <a:off x="0" y="711875"/>
            <a:ext cx="726600" cy="524100"/>
          </a:xfrm>
          <a:prstGeom prst="rect">
            <a:avLst/>
          </a:prstGeom>
          <a:solidFill>
            <a:srgbClr val="85DB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8"/>
          <p:cNvSpPr txBox="1"/>
          <p:nvPr>
            <p:ph type="title"/>
          </p:nvPr>
        </p:nvSpPr>
        <p:spPr>
          <a:xfrm>
            <a:off x="838200" y="685025"/>
            <a:ext cx="10515600" cy="52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000">
                <a:latin typeface="Montserrat"/>
                <a:ea typeface="Montserrat"/>
                <a:cs typeface="Montserrat"/>
                <a:sym typeface="Montserrat"/>
              </a:rPr>
              <a:t>Рекомендации по улучшению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5" name="Google Shape;315;p18"/>
          <p:cNvSpPr txBox="1"/>
          <p:nvPr>
            <p:ph idx="1" type="body"/>
          </p:nvPr>
        </p:nvSpPr>
        <p:spPr>
          <a:xfrm>
            <a:off x="838200" y="1336575"/>
            <a:ext cx="5181600" cy="4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1800">
                <a:latin typeface="Montserrat Light"/>
                <a:ea typeface="Montserrat Light"/>
                <a:cs typeface="Montserrat Light"/>
                <a:sym typeface="Montserrat Light"/>
              </a:rPr>
              <a:t>Рекомендации по улучшению</a:t>
            </a:r>
            <a:endParaRPr sz="18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18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400"/>
              <a:buNone/>
            </a:pPr>
            <a:r>
              <a:t/>
            </a:r>
            <a:endParaRPr sz="18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316" name="Google Shape;31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3350" y="1985000"/>
            <a:ext cx="5867401" cy="4713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60751" y="1985000"/>
            <a:ext cx="5326449" cy="2648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60750" y="4633625"/>
            <a:ext cx="5275450" cy="1308075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18"/>
          <p:cNvSpPr/>
          <p:nvPr/>
        </p:nvSpPr>
        <p:spPr>
          <a:xfrm>
            <a:off x="0" y="711875"/>
            <a:ext cx="726600" cy="524100"/>
          </a:xfrm>
          <a:prstGeom prst="rect">
            <a:avLst/>
          </a:prstGeom>
          <a:solidFill>
            <a:srgbClr val="85DB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5DB20"/>
        </a:solidFill>
      </p:bgPr>
    </p:bg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9"/>
          <p:cNvSpPr txBox="1"/>
          <p:nvPr/>
        </p:nvSpPr>
        <p:spPr>
          <a:xfrm>
            <a:off x="1262375" y="1777825"/>
            <a:ext cx="10328400" cy="18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3600"/>
              <a:buFont typeface="NTR"/>
              <a:buNone/>
            </a:pPr>
            <a:r>
              <a:rPr b="1" lang="ru-RU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Базовые точки </a:t>
            </a:r>
            <a:endParaRPr b="1" sz="4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3600"/>
              <a:buFont typeface="NTR"/>
              <a:buNone/>
            </a:pPr>
            <a:r>
              <a:rPr b="1" lang="ru-RU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роста сайта</a:t>
            </a:r>
            <a:endParaRPr b="1" sz="4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3600"/>
              <a:buFont typeface="NTR"/>
              <a:buNone/>
            </a:pPr>
            <a:r>
              <a:t/>
            </a:r>
            <a:endParaRPr b="1" sz="4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3600"/>
              <a:buFont typeface="NTR"/>
              <a:buNone/>
            </a:pPr>
            <a:r>
              <a:t/>
            </a:r>
            <a:endParaRPr b="1" sz="4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25" name="Google Shape;32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63475" y="152400"/>
            <a:ext cx="6188851" cy="6188851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19"/>
          <p:cNvSpPr txBox="1"/>
          <p:nvPr>
            <p:ph idx="1" type="body"/>
          </p:nvPr>
        </p:nvSpPr>
        <p:spPr>
          <a:xfrm>
            <a:off x="1271925" y="3173850"/>
            <a:ext cx="5181600" cy="10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400"/>
              <a:buNone/>
            </a:pPr>
            <a:r>
              <a:rPr lang="ru-RU" sz="2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Комплексный аудит сайта</a:t>
            </a:r>
            <a:endParaRPr sz="20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5DB20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c5fec08889_0_92"/>
          <p:cNvSpPr txBox="1"/>
          <p:nvPr/>
        </p:nvSpPr>
        <p:spPr>
          <a:xfrm>
            <a:off x="1262375" y="1777825"/>
            <a:ext cx="10328400" cy="18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3600"/>
              <a:buFont typeface="NTR"/>
              <a:buNone/>
            </a:pPr>
            <a:r>
              <a:rPr b="1" lang="ru-RU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Технический </a:t>
            </a:r>
            <a:endParaRPr b="1" sz="4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3600"/>
              <a:buFont typeface="NTR"/>
              <a:buNone/>
            </a:pPr>
            <a:r>
              <a:rPr b="1" lang="ru-RU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аудит сайта</a:t>
            </a:r>
            <a:endParaRPr b="1" sz="4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3600"/>
              <a:buFont typeface="NTR"/>
              <a:buNone/>
            </a:pPr>
            <a:r>
              <a:t/>
            </a:r>
            <a:endParaRPr b="1" sz="4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8" name="Google Shape;188;gc5fec08889_0_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63475" y="152400"/>
            <a:ext cx="6188851" cy="6188851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gc5fec08889_0_92"/>
          <p:cNvSpPr txBox="1"/>
          <p:nvPr>
            <p:ph idx="1" type="body"/>
          </p:nvPr>
        </p:nvSpPr>
        <p:spPr>
          <a:xfrm>
            <a:off x="1271925" y="3173850"/>
            <a:ext cx="5181600" cy="10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400"/>
              <a:buNone/>
            </a:pPr>
            <a:r>
              <a:rPr lang="ru-RU" sz="2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Комплексный аудит сайта</a:t>
            </a:r>
            <a:endParaRPr sz="20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0"/>
          <p:cNvSpPr txBox="1"/>
          <p:nvPr>
            <p:ph type="title"/>
          </p:nvPr>
        </p:nvSpPr>
        <p:spPr>
          <a:xfrm>
            <a:off x="838200" y="685025"/>
            <a:ext cx="10515600" cy="52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ource Sans Pro SemiBold"/>
              <a:buNone/>
            </a:pPr>
            <a:r>
              <a:rPr lang="ru-RU" sz="3000">
                <a:latin typeface="Montserrat"/>
                <a:ea typeface="Montserrat"/>
                <a:cs typeface="Montserrat"/>
                <a:sym typeface="Montserrat"/>
              </a:rPr>
              <a:t>Оптимизация загрузки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2" name="Google Shape;332;p20"/>
          <p:cNvSpPr txBox="1"/>
          <p:nvPr>
            <p:ph idx="1" type="body"/>
          </p:nvPr>
        </p:nvSpPr>
        <p:spPr>
          <a:xfrm>
            <a:off x="838200" y="1619975"/>
            <a:ext cx="5181600" cy="4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DB20"/>
              </a:buClr>
              <a:buSzPts val="1800"/>
              <a:buFont typeface="Montserrat"/>
              <a:buChar char="•"/>
            </a:pPr>
            <a:r>
              <a:rPr lang="ru-RU" sz="1800">
                <a:latin typeface="Montserrat Light"/>
                <a:ea typeface="Montserrat Light"/>
                <a:cs typeface="Montserrat Light"/>
                <a:sym typeface="Montserrat Light"/>
              </a:rPr>
              <a:t>Рекомендуем сократить время на анализ, компиляцию и выполнение скриптов JS, за счет уменьшения размеров фрагментов кода и отказа от использования сторонних библиотек. Постараться, где возможно, заменить скрипты решениями HTML5.</a:t>
            </a:r>
            <a:endParaRPr sz="18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400"/>
              <a:buNone/>
            </a:pPr>
            <a:r>
              <a:t/>
            </a:r>
            <a:endParaRPr sz="18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33" name="Google Shape;333;p20"/>
          <p:cNvSpPr txBox="1"/>
          <p:nvPr>
            <p:ph idx="3" type="body"/>
          </p:nvPr>
        </p:nvSpPr>
        <p:spPr>
          <a:xfrm>
            <a:off x="6172200" y="1619975"/>
            <a:ext cx="5181600" cy="4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DB20"/>
              </a:buClr>
              <a:buSzPts val="1800"/>
              <a:buFont typeface="Montserrat"/>
              <a:buChar char="•"/>
            </a:pPr>
            <a:r>
              <a:rPr lang="ru-RU" sz="1800">
                <a:latin typeface="Montserrat Light"/>
                <a:ea typeface="Montserrat Light"/>
                <a:cs typeface="Montserrat Light"/>
                <a:sym typeface="Montserrat Light"/>
              </a:rPr>
              <a:t>Предотвратить чрезмерную нагрузку на сеть за счет отказа от сторонних ресурсов.</a:t>
            </a:r>
            <a:endParaRPr sz="18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5DB20"/>
              </a:buClr>
              <a:buSzPts val="1800"/>
              <a:buFont typeface="Montserrat"/>
              <a:buChar char="•"/>
            </a:pPr>
            <a:r>
              <a:rPr lang="ru-RU" sz="1800">
                <a:latin typeface="Montserrat Light"/>
                <a:ea typeface="Montserrat Light"/>
                <a:cs typeface="Montserrat Light"/>
                <a:sym typeface="Montserrat Light"/>
              </a:rPr>
              <a:t>Рекомендуем добавить на сайт AMP и турбо-страницы.</a:t>
            </a:r>
            <a:endParaRPr sz="18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400"/>
              <a:buNone/>
            </a:pPr>
            <a:r>
              <a:t/>
            </a:r>
            <a:endParaRPr sz="18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34" name="Google Shape;334;p20"/>
          <p:cNvSpPr/>
          <p:nvPr/>
        </p:nvSpPr>
        <p:spPr>
          <a:xfrm>
            <a:off x="0" y="711875"/>
            <a:ext cx="726600" cy="524100"/>
          </a:xfrm>
          <a:prstGeom prst="rect">
            <a:avLst/>
          </a:prstGeom>
          <a:solidFill>
            <a:srgbClr val="85DB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1"/>
          <p:cNvSpPr txBox="1"/>
          <p:nvPr>
            <p:ph type="title"/>
          </p:nvPr>
        </p:nvSpPr>
        <p:spPr>
          <a:xfrm>
            <a:off x="838200" y="685025"/>
            <a:ext cx="10515600" cy="52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ource Sans Pro SemiBold"/>
              <a:buNone/>
            </a:pPr>
            <a:r>
              <a:rPr lang="ru-RU" sz="3000">
                <a:latin typeface="Montserrat"/>
                <a:ea typeface="Montserrat"/>
                <a:cs typeface="Montserrat"/>
                <a:sym typeface="Montserrat"/>
              </a:rPr>
              <a:t>Оптимизация загрузки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0" name="Google Shape;340;p21"/>
          <p:cNvSpPr txBox="1"/>
          <p:nvPr>
            <p:ph idx="1" type="body"/>
          </p:nvPr>
        </p:nvSpPr>
        <p:spPr>
          <a:xfrm>
            <a:off x="838200" y="1619975"/>
            <a:ext cx="5181600" cy="4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400"/>
              <a:buNone/>
            </a:pPr>
            <a:r>
              <a:rPr lang="ru-RU" sz="1800">
                <a:latin typeface="Montserrat Light"/>
                <a:ea typeface="Montserrat Light"/>
                <a:cs typeface="Montserrat Light"/>
                <a:sym typeface="Montserrat Light"/>
              </a:rPr>
              <a:t>Сократить глубину вложенности критических запросов. Часть таких запросов показана ниже:</a:t>
            </a:r>
            <a:endParaRPr sz="18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341" name="Google Shape;34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68452" y="1522320"/>
            <a:ext cx="5981700" cy="3581400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21"/>
          <p:cNvSpPr/>
          <p:nvPr/>
        </p:nvSpPr>
        <p:spPr>
          <a:xfrm>
            <a:off x="0" y="711875"/>
            <a:ext cx="726600" cy="524100"/>
          </a:xfrm>
          <a:prstGeom prst="rect">
            <a:avLst/>
          </a:prstGeom>
          <a:solidFill>
            <a:srgbClr val="85DB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2"/>
          <p:cNvSpPr txBox="1"/>
          <p:nvPr>
            <p:ph type="title"/>
          </p:nvPr>
        </p:nvSpPr>
        <p:spPr>
          <a:xfrm>
            <a:off x="838200" y="685025"/>
            <a:ext cx="10515600" cy="52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ource Sans Pro SemiBold"/>
              <a:buNone/>
            </a:pPr>
            <a:r>
              <a:rPr lang="ru-RU" sz="3000">
                <a:latin typeface="Montserrat"/>
                <a:ea typeface="Montserrat"/>
                <a:cs typeface="Montserrat"/>
                <a:sym typeface="Montserrat"/>
              </a:rPr>
              <a:t>Оптимизация загрузки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8" name="Google Shape;348;p22"/>
          <p:cNvSpPr txBox="1"/>
          <p:nvPr>
            <p:ph idx="1" type="body"/>
          </p:nvPr>
        </p:nvSpPr>
        <p:spPr>
          <a:xfrm>
            <a:off x="838200" y="1619975"/>
            <a:ext cx="4194300" cy="4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-RU" sz="1800">
                <a:latin typeface="Montserrat Light"/>
                <a:ea typeface="Montserrat Light"/>
                <a:cs typeface="Montserrat Light"/>
                <a:sym typeface="Montserrat Light"/>
              </a:rPr>
              <a:t>Рекомендуем задать время эффективного использования кеша. У многих файлов оно невелико.</a:t>
            </a:r>
            <a:endParaRPr sz="18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400"/>
              <a:buNone/>
            </a:pPr>
            <a:r>
              <a:t/>
            </a:r>
            <a:endParaRPr sz="18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349" name="Google Shape;34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32500" y="1619975"/>
            <a:ext cx="6321300" cy="3173686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22"/>
          <p:cNvSpPr/>
          <p:nvPr/>
        </p:nvSpPr>
        <p:spPr>
          <a:xfrm>
            <a:off x="0" y="711875"/>
            <a:ext cx="726600" cy="524100"/>
          </a:xfrm>
          <a:prstGeom prst="rect">
            <a:avLst/>
          </a:prstGeom>
          <a:solidFill>
            <a:srgbClr val="85DB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3"/>
          <p:cNvSpPr txBox="1"/>
          <p:nvPr>
            <p:ph type="title"/>
          </p:nvPr>
        </p:nvSpPr>
        <p:spPr>
          <a:xfrm>
            <a:off x="838200" y="685025"/>
            <a:ext cx="10515600" cy="52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ource Sans Pro SemiBold"/>
              <a:buNone/>
            </a:pPr>
            <a:r>
              <a:rPr lang="ru-RU" sz="3000">
                <a:latin typeface="Montserrat"/>
                <a:ea typeface="Montserrat"/>
                <a:cs typeface="Montserrat"/>
                <a:sym typeface="Montserrat"/>
              </a:rPr>
              <a:t>Работа с метатегами и контентом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6" name="Google Shape;356;p23"/>
          <p:cNvSpPr txBox="1"/>
          <p:nvPr>
            <p:ph idx="1" type="body"/>
          </p:nvPr>
        </p:nvSpPr>
        <p:spPr>
          <a:xfrm>
            <a:off x="838200" y="1619975"/>
            <a:ext cx="5181600" cy="4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DB20"/>
              </a:buClr>
              <a:buSzPts val="1800"/>
              <a:buFont typeface="Montserrat"/>
              <a:buChar char="•"/>
            </a:pPr>
            <a:r>
              <a:rPr lang="ru-RU" sz="1800">
                <a:latin typeface="Montserrat Light"/>
                <a:ea typeface="Montserrat Light"/>
                <a:cs typeface="Montserrat Light"/>
                <a:sym typeface="Montserrat Light"/>
              </a:rPr>
              <a:t>Рекомендуется исправить ошибки в тегах (title, description, Н1-Н6), по которым должен продвигаться сайт, их взаимосвязь с контентом страницы.</a:t>
            </a:r>
            <a:endParaRPr sz="18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5DB20"/>
              </a:buClr>
              <a:buSzPts val="1800"/>
              <a:buFont typeface="Montserrat"/>
              <a:buChar char="•"/>
            </a:pPr>
            <a:r>
              <a:rPr lang="ru-RU" sz="1800">
                <a:latin typeface="Montserrat Light"/>
                <a:ea typeface="Montserrat Light"/>
                <a:cs typeface="Montserrat Light"/>
                <a:sym typeface="Montserrat Light"/>
              </a:rPr>
              <a:t>Рекомендуется обеспечить большую представленность оригинального контента, прежде всего, в карточках товара.</a:t>
            </a:r>
            <a:endParaRPr sz="18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400"/>
              <a:buNone/>
            </a:pPr>
            <a:r>
              <a:t/>
            </a:r>
            <a:endParaRPr sz="18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57" name="Google Shape;357;p23"/>
          <p:cNvSpPr txBox="1"/>
          <p:nvPr>
            <p:ph idx="3" type="body"/>
          </p:nvPr>
        </p:nvSpPr>
        <p:spPr>
          <a:xfrm>
            <a:off x="6172200" y="1619975"/>
            <a:ext cx="5181600" cy="4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DB20"/>
              </a:buClr>
              <a:buSzPts val="1800"/>
              <a:buFont typeface="Montserrat"/>
              <a:buChar char="•"/>
            </a:pPr>
            <a:r>
              <a:rPr lang="ru-RU" sz="1800">
                <a:latin typeface="Montserrat Light"/>
                <a:ea typeface="Montserrat Light"/>
                <a:cs typeface="Montserrat Light"/>
                <a:sym typeface="Montserrat Light"/>
              </a:rPr>
              <a:t>Обратить внимание на пустые alt на сайте, задав всем изображениям оригинальное описание.</a:t>
            </a:r>
            <a:endParaRPr sz="18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5DB20"/>
              </a:buClr>
              <a:buSzPts val="1800"/>
              <a:buFont typeface="Montserrat"/>
              <a:buChar char="•"/>
            </a:pPr>
            <a:r>
              <a:rPr lang="ru-RU" sz="1800">
                <a:latin typeface="Montserrat Light"/>
                <a:ea typeface="Montserrat Light"/>
                <a:cs typeface="Montserrat Light"/>
                <a:sym typeface="Montserrat Light"/>
              </a:rPr>
              <a:t>Рекомендуем добавить микроразметку Schema.org на сайт и скорректировать Open Graph.</a:t>
            </a:r>
            <a:endParaRPr sz="1800">
              <a:solidFill>
                <a:srgbClr val="4242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8" name="Google Shape;358;p23"/>
          <p:cNvSpPr/>
          <p:nvPr/>
        </p:nvSpPr>
        <p:spPr>
          <a:xfrm>
            <a:off x="0" y="711875"/>
            <a:ext cx="726600" cy="524100"/>
          </a:xfrm>
          <a:prstGeom prst="rect">
            <a:avLst/>
          </a:prstGeom>
          <a:solidFill>
            <a:srgbClr val="85DB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"/>
          <p:cNvSpPr txBox="1"/>
          <p:nvPr>
            <p:ph type="title"/>
          </p:nvPr>
        </p:nvSpPr>
        <p:spPr>
          <a:xfrm>
            <a:off x="838200" y="685025"/>
            <a:ext cx="10515600" cy="524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ru-RU"/>
              <a:t>Наличие битых ссылок</a:t>
            </a:r>
            <a:endParaRPr/>
          </a:p>
        </p:txBody>
      </p:sp>
      <p:sp>
        <p:nvSpPr>
          <p:cNvPr id="196" name="Google Shape;196;p3"/>
          <p:cNvSpPr txBox="1"/>
          <p:nvPr>
            <p:ph idx="1" type="body"/>
          </p:nvPr>
        </p:nvSpPr>
        <p:spPr>
          <a:xfrm>
            <a:off x="838200" y="1620000"/>
            <a:ext cx="10515600" cy="4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>
                <a:latin typeface="Montserrat Light"/>
                <a:ea typeface="Montserrat Light"/>
                <a:cs typeface="Montserrat Light"/>
                <a:sym typeface="Montserrat Light"/>
              </a:rPr>
              <a:t>Обнаружены битые ссылки - это внешние или внутренние ссылки, которые ведут на несуществующую страницу или файл. Их наличие приводит к снижению трафика и ухудшению ранжирования в выдаче. </a:t>
            </a:r>
            <a:endParaRPr sz="18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>
                <a:latin typeface="Montserrat Light"/>
                <a:ea typeface="Montserrat Light"/>
                <a:cs typeface="Montserrat Light"/>
                <a:sym typeface="Montserrat Light"/>
              </a:rPr>
              <a:t>Рекомендуем провести работы по их удалению.</a:t>
            </a:r>
            <a:endParaRPr sz="18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400"/>
              <a:buNone/>
            </a:pPr>
            <a:r>
              <a:t/>
            </a:r>
            <a:endParaRPr sz="18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197" name="Google Shape;197;p3"/>
          <p:cNvPicPr preferRelativeResize="0"/>
          <p:nvPr/>
        </p:nvPicPr>
        <p:blipFill rotWithShape="1">
          <a:blip r:embed="rId3">
            <a:alphaModFix/>
          </a:blip>
          <a:srcRect b="14538" l="736" r="1002" t="6919"/>
          <a:stretch/>
        </p:blipFill>
        <p:spPr>
          <a:xfrm>
            <a:off x="838200" y="3630325"/>
            <a:ext cx="10554975" cy="1435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"/>
          <p:cNvSpPr/>
          <p:nvPr/>
        </p:nvSpPr>
        <p:spPr>
          <a:xfrm>
            <a:off x="0" y="711875"/>
            <a:ext cx="726600" cy="524100"/>
          </a:xfrm>
          <a:prstGeom prst="rect">
            <a:avLst/>
          </a:prstGeom>
          <a:solidFill>
            <a:srgbClr val="85DB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"/>
          <p:cNvSpPr txBox="1"/>
          <p:nvPr>
            <p:ph type="title"/>
          </p:nvPr>
        </p:nvSpPr>
        <p:spPr>
          <a:xfrm>
            <a:off x="838200" y="685025"/>
            <a:ext cx="10515600" cy="52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ource Sans Pro SemiBold"/>
              <a:buNone/>
            </a:pPr>
            <a:r>
              <a:rPr lang="ru-RU"/>
              <a:t>Скорость загрузки и ошибки сервера</a:t>
            </a:r>
            <a:endParaRPr/>
          </a:p>
        </p:txBody>
      </p:sp>
      <p:sp>
        <p:nvSpPr>
          <p:cNvPr id="204" name="Google Shape;204;p4"/>
          <p:cNvSpPr txBox="1"/>
          <p:nvPr>
            <p:ph idx="1" type="body"/>
          </p:nvPr>
        </p:nvSpPr>
        <p:spPr>
          <a:xfrm>
            <a:off x="838200" y="1620000"/>
            <a:ext cx="10515600" cy="4557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/>
              <a:t>Сервер в целом работает без сбоев, но среднее время ответа сайта - 0,772с и среднее время загрузки - 3,666с. Данная проблема носит комплексный характер и ее решение раскрывается в дальнейших пунктах.</a:t>
            </a:r>
            <a:endParaRPr/>
          </a:p>
        </p:txBody>
      </p:sp>
      <p:pic>
        <p:nvPicPr>
          <p:cNvPr id="205" name="Google Shape;20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6596" y="2839374"/>
            <a:ext cx="9296400" cy="35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4"/>
          <p:cNvSpPr/>
          <p:nvPr/>
        </p:nvSpPr>
        <p:spPr>
          <a:xfrm>
            <a:off x="0" y="711875"/>
            <a:ext cx="726600" cy="524100"/>
          </a:xfrm>
          <a:prstGeom prst="rect">
            <a:avLst/>
          </a:prstGeom>
          <a:solidFill>
            <a:srgbClr val="85DB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"/>
          <p:cNvSpPr txBox="1"/>
          <p:nvPr>
            <p:ph type="title"/>
          </p:nvPr>
        </p:nvSpPr>
        <p:spPr>
          <a:xfrm>
            <a:off x="838200" y="685025"/>
            <a:ext cx="10515600" cy="52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ource Sans Pro SemiBold"/>
              <a:buNone/>
            </a:pPr>
            <a:r>
              <a:rPr lang="ru-RU"/>
              <a:t>Скорость загрузки и ошибки сервера</a:t>
            </a:r>
            <a:endParaRPr/>
          </a:p>
        </p:txBody>
      </p:sp>
      <p:sp>
        <p:nvSpPr>
          <p:cNvPr id="212" name="Google Shape;212;p5"/>
          <p:cNvSpPr txBox="1"/>
          <p:nvPr>
            <p:ph idx="1" type="body"/>
          </p:nvPr>
        </p:nvSpPr>
        <p:spPr>
          <a:xfrm>
            <a:off x="838200" y="1620000"/>
            <a:ext cx="10515600" cy="4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/>
              <a:t>Основная проблема связана с большим количеством скриптов, подгружаемых со стороны. Рекомендации по исправлению этих ошибок даны ниже.</a:t>
            </a:r>
            <a:endParaRPr/>
          </a:p>
        </p:txBody>
      </p:sp>
      <p:pic>
        <p:nvPicPr>
          <p:cNvPr id="213" name="Google Shape;21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5575" y="2628275"/>
            <a:ext cx="7936850" cy="258845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5"/>
          <p:cNvSpPr/>
          <p:nvPr/>
        </p:nvSpPr>
        <p:spPr>
          <a:xfrm>
            <a:off x="0" y="711875"/>
            <a:ext cx="726600" cy="524100"/>
          </a:xfrm>
          <a:prstGeom prst="rect">
            <a:avLst/>
          </a:prstGeom>
          <a:solidFill>
            <a:srgbClr val="85DB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5DB20"/>
        </a:solidFill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63475" y="152400"/>
            <a:ext cx="6188850" cy="618885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6"/>
          <p:cNvSpPr txBox="1"/>
          <p:nvPr/>
        </p:nvSpPr>
        <p:spPr>
          <a:xfrm>
            <a:off x="1262375" y="2492850"/>
            <a:ext cx="10328400" cy="18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3600"/>
              <a:buFont typeface="NTR"/>
              <a:buNone/>
            </a:pPr>
            <a:r>
              <a:rPr b="1" lang="ru-RU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Анализ страниц</a:t>
            </a:r>
            <a:endParaRPr b="1" sz="4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2" name="Google Shape;222;p6"/>
          <p:cNvSpPr txBox="1"/>
          <p:nvPr>
            <p:ph idx="1" type="body"/>
          </p:nvPr>
        </p:nvSpPr>
        <p:spPr>
          <a:xfrm>
            <a:off x="1271925" y="3173850"/>
            <a:ext cx="5181600" cy="10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400"/>
              <a:buNone/>
            </a:pPr>
            <a:r>
              <a:rPr lang="ru-RU" sz="2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Комплексный аудит сайта</a:t>
            </a:r>
            <a:endParaRPr sz="20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7"/>
          <p:cNvSpPr txBox="1"/>
          <p:nvPr>
            <p:ph type="title"/>
          </p:nvPr>
        </p:nvSpPr>
        <p:spPr>
          <a:xfrm>
            <a:off x="838200" y="685025"/>
            <a:ext cx="10515600" cy="52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ource Sans Pro SemiBold"/>
              <a:buNone/>
            </a:pPr>
            <a:r>
              <a:rPr lang="ru-RU" sz="3000">
                <a:latin typeface="Montserrat"/>
                <a:ea typeface="Montserrat"/>
                <a:cs typeface="Montserrat"/>
                <a:sym typeface="Montserrat"/>
              </a:rPr>
              <a:t>Турбо-страницы 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8" name="Google Shape;228;p7"/>
          <p:cNvSpPr txBox="1"/>
          <p:nvPr>
            <p:ph idx="1" type="body"/>
          </p:nvPr>
        </p:nvSpPr>
        <p:spPr>
          <a:xfrm>
            <a:off x="838200" y="1619975"/>
            <a:ext cx="5181600" cy="4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>
                <a:latin typeface="Montserrat Light"/>
                <a:ea typeface="Montserrat Light"/>
                <a:cs typeface="Montserrat Light"/>
                <a:sym typeface="Montserrat Light"/>
              </a:rPr>
              <a:t>На сайте не выявлена AMP - технология ускоренных мобильных страниц. В то время как будет показано ниже, мобильная выдача у сайта носит катастрофический характер. </a:t>
            </a:r>
            <a:endParaRPr sz="18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>
                <a:latin typeface="Montserrat Light"/>
                <a:ea typeface="Montserrat Light"/>
                <a:cs typeface="Montserrat Light"/>
                <a:sym typeface="Montserrat Light"/>
              </a:rPr>
              <a:t>Также рекомендуем добавить на сайт турбо-страницы, что обеспечит в дальнейшем увеличение скорости сайта и улучшит возможности взаимодействия с ним клиентов по мобильному интернету.</a:t>
            </a:r>
            <a:endParaRPr sz="18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400"/>
              <a:buNone/>
            </a:pPr>
            <a:r>
              <a:t/>
            </a:r>
            <a:endParaRPr sz="18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229" name="Google Shape;22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9800" y="1619975"/>
            <a:ext cx="5448300" cy="41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7"/>
          <p:cNvSpPr/>
          <p:nvPr/>
        </p:nvSpPr>
        <p:spPr>
          <a:xfrm>
            <a:off x="0" y="711875"/>
            <a:ext cx="726600" cy="524100"/>
          </a:xfrm>
          <a:prstGeom prst="rect">
            <a:avLst/>
          </a:prstGeom>
          <a:solidFill>
            <a:srgbClr val="85DB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8"/>
          <p:cNvSpPr txBox="1"/>
          <p:nvPr>
            <p:ph type="title"/>
          </p:nvPr>
        </p:nvSpPr>
        <p:spPr>
          <a:xfrm>
            <a:off x="838200" y="685025"/>
            <a:ext cx="10515600" cy="52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ource Sans Pro SemiBold"/>
              <a:buNone/>
            </a:pPr>
            <a:r>
              <a:rPr lang="ru-RU" sz="3000">
                <a:latin typeface="Montserrat"/>
                <a:ea typeface="Montserrat"/>
                <a:cs typeface="Montserrat"/>
                <a:sym typeface="Montserrat"/>
              </a:rPr>
              <a:t>URL-ссылки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6" name="Google Shape;236;p8"/>
          <p:cNvSpPr txBox="1"/>
          <p:nvPr>
            <p:ph idx="1" type="body"/>
          </p:nvPr>
        </p:nvSpPr>
        <p:spPr>
          <a:xfrm>
            <a:off x="838200" y="1619975"/>
            <a:ext cx="5181600" cy="4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>
                <a:latin typeface="Montserrat Light"/>
                <a:ea typeface="Montserrat Light"/>
                <a:cs typeface="Montserrat Light"/>
                <a:sym typeface="Montserrat Light"/>
              </a:rPr>
              <a:t>На сайте обнаружены ссылки сложного типа с аргументами “?complect[]=” и “utm_expid”, которые часто выступают элементами тестирования сайта или некорректной настройки обновления параметров.</a:t>
            </a:r>
            <a:endParaRPr sz="18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400"/>
              <a:buNone/>
            </a:pPr>
            <a:r>
              <a:rPr lang="ru-RU" sz="1800">
                <a:latin typeface="Montserrat Light"/>
                <a:ea typeface="Montserrat Light"/>
                <a:cs typeface="Montserrat Light"/>
                <a:sym typeface="Montserrat Light"/>
              </a:rPr>
              <a:t>Однако,  чтобы сделать окончательные выводы об их необходимости потребуются доступы в административную часть сайта для проведения анализа.</a:t>
            </a:r>
            <a:endParaRPr sz="18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37" name="Google Shape;237;p8"/>
          <p:cNvSpPr txBox="1"/>
          <p:nvPr>
            <p:ph idx="3" type="body"/>
          </p:nvPr>
        </p:nvSpPr>
        <p:spPr>
          <a:xfrm>
            <a:off x="6172200" y="1619975"/>
            <a:ext cx="5181600" cy="4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-RU" sz="1800">
                <a:latin typeface="Montserrat Light"/>
                <a:ea typeface="Montserrat Light"/>
                <a:cs typeface="Montserrat Light"/>
                <a:sym typeface="Montserrat Light"/>
              </a:rPr>
              <a:t>Пример таких ссылок:</a:t>
            </a:r>
            <a:endParaRPr sz="18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5DB20"/>
              </a:buClr>
              <a:buSzPts val="1800"/>
              <a:buFont typeface="Montserrat"/>
              <a:buChar char="•"/>
            </a:pPr>
            <a:r>
              <a:rPr lang="ru-RU" sz="1800">
                <a:latin typeface="Montserrat Light"/>
                <a:ea typeface="Montserrat Light"/>
                <a:cs typeface="Montserrat Light"/>
                <a:sym typeface="Montserrat Light"/>
              </a:rPr>
              <a:t>exp_coupon&amp;utm_expid=.4j_GdgXoS7qt4Gr6xohtsg.1&amp;utm_referrer=https%3A%2F%2Fwww.e-1.ru%2Fcatalog%2F</a:t>
            </a:r>
            <a:endParaRPr sz="1800">
              <a:solidFill>
                <a:srgbClr val="00000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5DB20"/>
              </a:buClr>
              <a:buSzPts val="1800"/>
              <a:buFont typeface="Montserrat"/>
              <a:buChar char="•"/>
            </a:pPr>
            <a:r>
              <a:rPr lang="ru-RU" sz="1800">
                <a:solidFill>
                  <a:srgbClr val="000000"/>
                </a:solidFill>
                <a:uFill>
                  <a:noFill/>
                </a:uFill>
                <a:latin typeface="Montserrat Light"/>
                <a:ea typeface="Montserrat Light"/>
                <a:cs typeface="Montserrat Light"/>
                <a:sym typeface="Montserrat Ligh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complect[]=</a:t>
            </a:r>
            <a:endParaRPr sz="1800">
              <a:solidFill>
                <a:srgbClr val="00000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5DB20"/>
              </a:buClr>
              <a:buSzPts val="1800"/>
              <a:buFont typeface="Montserrat"/>
              <a:buChar char="•"/>
            </a:pPr>
            <a:r>
              <a:rPr lang="ru-RU" sz="1800">
                <a:solidFill>
                  <a:srgbClr val="000000"/>
                </a:solidFill>
                <a:uFill>
                  <a:noFill/>
                </a:uFill>
                <a:latin typeface="Montserrat Light"/>
                <a:ea typeface="Montserrat Light"/>
                <a:cs typeface="Montserrat Light"/>
                <a:sym typeface="Montserrat Ligh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?complect[]=</a:t>
            </a:r>
            <a:endParaRPr sz="1800">
              <a:solidFill>
                <a:srgbClr val="00000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5DB20"/>
              </a:buClr>
              <a:buSzPts val="1800"/>
              <a:buFont typeface="Montserrat"/>
              <a:buChar char="•"/>
            </a:pPr>
            <a:r>
              <a:rPr lang="ru-RU" sz="1800">
                <a:solidFill>
                  <a:srgbClr val="000000"/>
                </a:solidFill>
                <a:uFill>
                  <a:noFill/>
                </a:uFill>
                <a:latin typeface="Montserrat Light"/>
                <a:ea typeface="Montserrat Light"/>
                <a:cs typeface="Montserrat Light"/>
                <a:sym typeface="Montserrat Light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?complect[]=</a:t>
            </a:r>
            <a:endParaRPr sz="1800">
              <a:solidFill>
                <a:srgbClr val="00000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400"/>
              <a:buNone/>
            </a:pPr>
            <a:r>
              <a:t/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8" name="Google Shape;238;p8"/>
          <p:cNvSpPr txBox="1"/>
          <p:nvPr/>
        </p:nvSpPr>
        <p:spPr>
          <a:xfrm>
            <a:off x="959100" y="4167125"/>
            <a:ext cx="10515600" cy="24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39" name="Google Shape;239;p8"/>
          <p:cNvSpPr/>
          <p:nvPr/>
        </p:nvSpPr>
        <p:spPr>
          <a:xfrm>
            <a:off x="0" y="711875"/>
            <a:ext cx="726600" cy="524100"/>
          </a:xfrm>
          <a:prstGeom prst="rect">
            <a:avLst/>
          </a:prstGeom>
          <a:solidFill>
            <a:srgbClr val="85DB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5DB20"/>
        </a:solidFill>
      </p:bgPr>
    </p:bg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9"/>
          <p:cNvSpPr txBox="1"/>
          <p:nvPr/>
        </p:nvSpPr>
        <p:spPr>
          <a:xfrm>
            <a:off x="1262375" y="2492850"/>
            <a:ext cx="10328400" cy="18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3600"/>
              <a:buFont typeface="NTR"/>
              <a:buNone/>
            </a:pPr>
            <a:r>
              <a:rPr b="1" lang="ru-RU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Анализ мета-тегов</a:t>
            </a:r>
            <a:endParaRPr b="1" sz="4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5" name="Google Shape;24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63475" y="152400"/>
            <a:ext cx="6188851" cy="6188851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9"/>
          <p:cNvSpPr txBox="1"/>
          <p:nvPr/>
        </p:nvSpPr>
        <p:spPr>
          <a:xfrm>
            <a:off x="1271925" y="3173850"/>
            <a:ext cx="5181600" cy="10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Комплексный аудит сайта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F.RU">
  <a:themeElements>
    <a:clrScheme name="SF.R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24A43"/>
      </a:accent1>
      <a:accent2>
        <a:srgbClr val="D28343"/>
      </a:accent2>
      <a:accent3>
        <a:srgbClr val="D2AF43"/>
      </a:accent3>
      <a:accent4>
        <a:srgbClr val="94D243"/>
      </a:accent4>
      <a:accent5>
        <a:srgbClr val="43D2CA"/>
      </a:accent5>
      <a:accent6>
        <a:srgbClr val="4380D2"/>
      </a:accent6>
      <a:hlink>
        <a:srgbClr val="D24A43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F.RU">
  <a:themeElements>
    <a:clrScheme name="SF.R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24A43"/>
      </a:accent1>
      <a:accent2>
        <a:srgbClr val="D28343"/>
      </a:accent2>
      <a:accent3>
        <a:srgbClr val="D2AF43"/>
      </a:accent3>
      <a:accent4>
        <a:srgbClr val="94D243"/>
      </a:accent4>
      <a:accent5>
        <a:srgbClr val="43D2CA"/>
      </a:accent5>
      <a:accent6>
        <a:srgbClr val="4380D2"/>
      </a:accent6>
      <a:hlink>
        <a:srgbClr val="D24A43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Денис Мирошниченко</dc:creator>
</cp:coreProperties>
</file>